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sldIdLst>
    <p:sldId id="256" r:id="rId2"/>
    <p:sldId id="260" r:id="rId3"/>
    <p:sldId id="258" r:id="rId4"/>
    <p:sldId id="319" r:id="rId5"/>
    <p:sldId id="320" r:id="rId6"/>
    <p:sldId id="266" r:id="rId7"/>
    <p:sldId id="289" r:id="rId8"/>
    <p:sldId id="290" r:id="rId9"/>
    <p:sldId id="270" r:id="rId10"/>
    <p:sldId id="271" r:id="rId11"/>
    <p:sldId id="284" r:id="rId12"/>
    <p:sldId id="261" r:id="rId13"/>
    <p:sldId id="291" r:id="rId14"/>
    <p:sldId id="296" r:id="rId15"/>
    <p:sldId id="297" r:id="rId16"/>
    <p:sldId id="272" r:id="rId17"/>
    <p:sldId id="298" r:id="rId18"/>
    <p:sldId id="299" r:id="rId19"/>
    <p:sldId id="292" r:id="rId20"/>
    <p:sldId id="293" r:id="rId21"/>
    <p:sldId id="294" r:id="rId22"/>
    <p:sldId id="300" r:id="rId23"/>
    <p:sldId id="301" r:id="rId24"/>
    <p:sldId id="302" r:id="rId25"/>
    <p:sldId id="304" r:id="rId26"/>
    <p:sldId id="305" r:id="rId27"/>
    <p:sldId id="274" r:id="rId28"/>
    <p:sldId id="285" r:id="rId29"/>
    <p:sldId id="287" r:id="rId30"/>
    <p:sldId id="306" r:id="rId31"/>
    <p:sldId id="307" r:id="rId32"/>
    <p:sldId id="308" r:id="rId33"/>
    <p:sldId id="309" r:id="rId34"/>
    <p:sldId id="310" r:id="rId35"/>
    <p:sldId id="316" r:id="rId36"/>
    <p:sldId id="311" r:id="rId37"/>
    <p:sldId id="313" r:id="rId38"/>
    <p:sldId id="318" r:id="rId39"/>
    <p:sldId id="276" r:id="rId40"/>
    <p:sldId id="317" r:id="rId41"/>
    <p:sldId id="315" r:id="rId42"/>
    <p:sldId id="264" r:id="rId43"/>
    <p:sldId id="278" r:id="rId44"/>
    <p:sldId id="277" r:id="rId45"/>
    <p:sldId id="322" r:id="rId46"/>
    <p:sldId id="263" r:id="rId47"/>
    <p:sldId id="321" r:id="rId48"/>
    <p:sldId id="281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iyuHuang" initials="Z" lastIdx="1" clrIdx="0">
    <p:extLst>
      <p:ext uri="{19B8F6BF-5375-455C-9EA6-DF929625EA0E}">
        <p15:presenceInfo xmlns:p15="http://schemas.microsoft.com/office/powerpoint/2012/main" userId="S::ziyu@gwmail.gwu.edu::7494e25b-6ba6-4d51-a90e-dd8fbb9d491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123"/>
    <p:restoredTop sz="94609"/>
  </p:normalViewPr>
  <p:slideViewPr>
    <p:cSldViewPr snapToGrid="0" snapToObjects="1">
      <p:cViewPr varScale="1">
        <p:scale>
          <a:sx n="111" d="100"/>
          <a:sy n="111" d="100"/>
        </p:scale>
        <p:origin x="248" y="1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201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44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0293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487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593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73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807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6/30/20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012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6/30/20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442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6/30/20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23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6/30/20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191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6/30/20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753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6/30/20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509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62" r:id="rId5"/>
    <p:sldLayoutId id="2147483663" r:id="rId6"/>
    <p:sldLayoutId id="2147483669" r:id="rId7"/>
    <p:sldLayoutId id="2147483664" r:id="rId8"/>
    <p:sldLayoutId id="2147483665" r:id="rId9"/>
    <p:sldLayoutId id="2147483666" r:id="rId10"/>
    <p:sldLayoutId id="2147483667" r:id="rId11"/>
    <p:sldLayoutId id="214748366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68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E2CFBC99-FB8F-41F7-A81D-A5288D688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C1A585F3-7872-4996-A3A7-249A6D982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5" r="-1" b="6657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A435A76B-D478-4F38-9D76-040E49ADC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0138" y="2758601"/>
            <a:ext cx="7832767" cy="4099399"/>
          </a:xfrm>
          <a:custGeom>
            <a:avLst/>
            <a:gdLst>
              <a:gd name="connsiteX0" fmla="*/ 4436398 w 7832767"/>
              <a:gd name="connsiteY0" fmla="*/ 580 h 4099399"/>
              <a:gd name="connsiteX1" fmla="*/ 5062070 w 7832767"/>
              <a:gd name="connsiteY1" fmla="*/ 20166 h 4099399"/>
              <a:gd name="connsiteX2" fmla="*/ 6429770 w 7832767"/>
              <a:gd name="connsiteY2" fmla="*/ 44716 h 4099399"/>
              <a:gd name="connsiteX3" fmla="*/ 7261927 w 7832767"/>
              <a:gd name="connsiteY3" fmla="*/ 147922 h 4099399"/>
              <a:gd name="connsiteX4" fmla="*/ 7370574 w 7832767"/>
              <a:gd name="connsiteY4" fmla="*/ 185497 h 4099399"/>
              <a:gd name="connsiteX5" fmla="*/ 7342690 w 7832767"/>
              <a:gd name="connsiteY5" fmla="*/ 262652 h 4099399"/>
              <a:gd name="connsiteX6" fmla="*/ 7154722 w 7832767"/>
              <a:gd name="connsiteY6" fmla="*/ 283192 h 4099399"/>
              <a:gd name="connsiteX7" fmla="*/ 7257600 w 7832767"/>
              <a:gd name="connsiteY7" fmla="*/ 340809 h 4099399"/>
              <a:gd name="connsiteX8" fmla="*/ 7031654 w 7832767"/>
              <a:gd name="connsiteY8" fmla="*/ 384897 h 4099399"/>
              <a:gd name="connsiteX9" fmla="*/ 7061460 w 7832767"/>
              <a:gd name="connsiteY9" fmla="*/ 415459 h 4099399"/>
              <a:gd name="connsiteX10" fmla="*/ 7091746 w 7832767"/>
              <a:gd name="connsiteY10" fmla="*/ 444516 h 4099399"/>
              <a:gd name="connsiteX11" fmla="*/ 6661966 w 7832767"/>
              <a:gd name="connsiteY11" fmla="*/ 519166 h 4099399"/>
              <a:gd name="connsiteX12" fmla="*/ 7169625 w 7832767"/>
              <a:gd name="connsiteY12" fmla="*/ 655940 h 4099399"/>
              <a:gd name="connsiteX13" fmla="*/ 7077324 w 7832767"/>
              <a:gd name="connsiteY13" fmla="*/ 729587 h 4099399"/>
              <a:gd name="connsiteX14" fmla="*/ 7370574 w 7832767"/>
              <a:gd name="connsiteY14" fmla="*/ 845819 h 4099399"/>
              <a:gd name="connsiteX15" fmla="*/ 7608539 w 7832767"/>
              <a:gd name="connsiteY15" fmla="*/ 990610 h 4099399"/>
              <a:gd name="connsiteX16" fmla="*/ 7742185 w 7832767"/>
              <a:gd name="connsiteY16" fmla="*/ 1180991 h 4099399"/>
              <a:gd name="connsiteX17" fmla="*/ 7789296 w 7832767"/>
              <a:gd name="connsiteY17" fmla="*/ 1266161 h 4099399"/>
              <a:gd name="connsiteX18" fmla="*/ 7831602 w 7832767"/>
              <a:gd name="connsiteY18" fmla="*/ 1355841 h 4099399"/>
              <a:gd name="connsiteX19" fmla="*/ 7758529 w 7832767"/>
              <a:gd name="connsiteY19" fmla="*/ 1445019 h 4099399"/>
              <a:gd name="connsiteX20" fmla="*/ 7710936 w 7832767"/>
              <a:gd name="connsiteY20" fmla="*/ 1553237 h 4099399"/>
              <a:gd name="connsiteX21" fmla="*/ 7754684 w 7832767"/>
              <a:gd name="connsiteY21" fmla="*/ 1616863 h 4099399"/>
              <a:gd name="connsiteX22" fmla="*/ 7755645 w 7832767"/>
              <a:gd name="connsiteY22" fmla="*/ 1759148 h 4099399"/>
              <a:gd name="connsiteX23" fmla="*/ 7725360 w 7832767"/>
              <a:gd name="connsiteY23" fmla="*/ 1826283 h 4099399"/>
              <a:gd name="connsiteX24" fmla="*/ 7633056 w 7832767"/>
              <a:gd name="connsiteY24" fmla="*/ 1972074 h 4099399"/>
              <a:gd name="connsiteX25" fmla="*/ 7554696 w 7832767"/>
              <a:gd name="connsiteY25" fmla="*/ 2004640 h 4099399"/>
              <a:gd name="connsiteX26" fmla="*/ 7562870 w 7832767"/>
              <a:gd name="connsiteY26" fmla="*/ 2592817 h 4099399"/>
              <a:gd name="connsiteX27" fmla="*/ 7620078 w 7832767"/>
              <a:gd name="connsiteY27" fmla="*/ 2877387 h 4099399"/>
              <a:gd name="connsiteX28" fmla="*/ 7579695 w 7832767"/>
              <a:gd name="connsiteY28" fmla="*/ 3198029 h 4099399"/>
              <a:gd name="connsiteX29" fmla="*/ 7713340 w 7832767"/>
              <a:gd name="connsiteY29" fmla="*/ 3435003 h 4099399"/>
              <a:gd name="connsiteX30" fmla="*/ 7658054 w 7832767"/>
              <a:gd name="connsiteY30" fmla="*/ 3526187 h 4099399"/>
              <a:gd name="connsiteX31" fmla="*/ 7813815 w 7832767"/>
              <a:gd name="connsiteY31" fmla="*/ 3628391 h 4099399"/>
              <a:gd name="connsiteX32" fmla="*/ 7669112 w 7832767"/>
              <a:gd name="connsiteY32" fmla="*/ 3773681 h 4099399"/>
              <a:gd name="connsiteX33" fmla="*/ 7429704 w 7832767"/>
              <a:gd name="connsiteY33" fmla="*/ 4001137 h 4099399"/>
              <a:gd name="connsiteX34" fmla="*/ 7417475 w 7832767"/>
              <a:gd name="connsiteY34" fmla="*/ 4099399 h 4099399"/>
              <a:gd name="connsiteX35" fmla="*/ 180606 w 7832767"/>
              <a:gd name="connsiteY35" fmla="*/ 4099399 h 4099399"/>
              <a:gd name="connsiteX36" fmla="*/ 164649 w 7832767"/>
              <a:gd name="connsiteY36" fmla="*/ 4093760 h 4099399"/>
              <a:gd name="connsiteX37" fmla="*/ 160465 w 7832767"/>
              <a:gd name="connsiteY37" fmla="*/ 4076287 h 4099399"/>
              <a:gd name="connsiteX38" fmla="*/ 549383 w 7832767"/>
              <a:gd name="connsiteY38" fmla="*/ 3827790 h 4099399"/>
              <a:gd name="connsiteX39" fmla="*/ 756100 w 7832767"/>
              <a:gd name="connsiteY39" fmla="*/ 3722078 h 4099399"/>
              <a:gd name="connsiteX40" fmla="*/ 415738 w 7832767"/>
              <a:gd name="connsiteY40" fmla="*/ 3746126 h 4099399"/>
              <a:gd name="connsiteX41" fmla="*/ 671971 w 7832767"/>
              <a:gd name="connsiteY41" fmla="*/ 3563762 h 4099399"/>
              <a:gd name="connsiteX42" fmla="*/ 619570 w 7832767"/>
              <a:gd name="connsiteY42" fmla="*/ 3530194 h 4099399"/>
              <a:gd name="connsiteX43" fmla="*/ 523422 w 7832767"/>
              <a:gd name="connsiteY43" fmla="*/ 3507649 h 4099399"/>
              <a:gd name="connsiteX44" fmla="*/ 957048 w 7832767"/>
              <a:gd name="connsiteY44" fmla="*/ 3392918 h 4099399"/>
              <a:gd name="connsiteX45" fmla="*/ 835904 w 7832767"/>
              <a:gd name="connsiteY45" fmla="*/ 3231596 h 4099399"/>
              <a:gd name="connsiteX46" fmla="*/ 930608 w 7832767"/>
              <a:gd name="connsiteY46" fmla="*/ 3195022 h 4099399"/>
              <a:gd name="connsiteX47" fmla="*/ 817153 w 7832767"/>
              <a:gd name="connsiteY47" fmla="*/ 3190514 h 4099399"/>
              <a:gd name="connsiteX48" fmla="*/ 727736 w 7832767"/>
              <a:gd name="connsiteY48" fmla="*/ 3191015 h 4099399"/>
              <a:gd name="connsiteX49" fmla="*/ 567170 w 7832767"/>
              <a:gd name="connsiteY49" fmla="*/ 3150434 h 4099399"/>
              <a:gd name="connsiteX50" fmla="*/ 2784 w 7832767"/>
              <a:gd name="connsiteY50" fmla="*/ 3218569 h 4099399"/>
              <a:gd name="connsiteX51" fmla="*/ 122006 w 7832767"/>
              <a:gd name="connsiteY51" fmla="*/ 3122877 h 4099399"/>
              <a:gd name="connsiteX52" fmla="*/ 264786 w 7832767"/>
              <a:gd name="connsiteY52" fmla="*/ 3068269 h 4099399"/>
              <a:gd name="connsiteX53" fmla="*/ 72009 w 7832767"/>
              <a:gd name="connsiteY53" fmla="*/ 3039210 h 4099399"/>
              <a:gd name="connsiteX54" fmla="*/ 459485 w 7832767"/>
              <a:gd name="connsiteY54" fmla="*/ 2948028 h 4099399"/>
              <a:gd name="connsiteX55" fmla="*/ 365260 w 7832767"/>
              <a:gd name="connsiteY55" fmla="*/ 2866364 h 4099399"/>
              <a:gd name="connsiteX56" fmla="*/ 607071 w 7832767"/>
              <a:gd name="connsiteY56" fmla="*/ 2498127 h 4099399"/>
              <a:gd name="connsiteX57" fmla="*/ 1090213 w 7832767"/>
              <a:gd name="connsiteY57" fmla="*/ 2289209 h 4099399"/>
              <a:gd name="connsiteX58" fmla="*/ 1337313 w 7832767"/>
              <a:gd name="connsiteY58" fmla="*/ 2272676 h 4099399"/>
              <a:gd name="connsiteX59" fmla="*/ 1268086 w 7832767"/>
              <a:gd name="connsiteY59" fmla="*/ 2205541 h 4099399"/>
              <a:gd name="connsiteX60" fmla="*/ 1449324 w 7832767"/>
              <a:gd name="connsiteY60" fmla="*/ 1827285 h 4099399"/>
              <a:gd name="connsiteX61" fmla="*/ 1255107 w 7832767"/>
              <a:gd name="connsiteY61" fmla="*/ 1849829 h 4099399"/>
              <a:gd name="connsiteX62" fmla="*/ 259497 w 7832767"/>
              <a:gd name="connsiteY62" fmla="*/ 1865862 h 4099399"/>
              <a:gd name="connsiteX63" fmla="*/ 160947 w 7832767"/>
              <a:gd name="connsiteY63" fmla="*/ 1851332 h 4099399"/>
              <a:gd name="connsiteX64" fmla="*/ 845998 w 7832767"/>
              <a:gd name="connsiteY64" fmla="*/ 1661453 h 4099399"/>
              <a:gd name="connsiteX65" fmla="*/ 575343 w 7832767"/>
              <a:gd name="connsiteY65" fmla="*/ 1610350 h 4099399"/>
              <a:gd name="connsiteX66" fmla="*/ 512846 w 7832767"/>
              <a:gd name="connsiteY66" fmla="*/ 1589809 h 4099399"/>
              <a:gd name="connsiteX67" fmla="*/ 570054 w 7832767"/>
              <a:gd name="connsiteY67" fmla="*/ 1536702 h 4099399"/>
              <a:gd name="connsiteX68" fmla="*/ 714276 w 7832767"/>
              <a:gd name="connsiteY68" fmla="*/ 1483095 h 4099399"/>
              <a:gd name="connsiteX69" fmla="*/ 321033 w 7832767"/>
              <a:gd name="connsiteY69" fmla="*/ 1560250 h 4099399"/>
              <a:gd name="connsiteX70" fmla="*/ 348915 w 7832767"/>
              <a:gd name="connsiteY70" fmla="*/ 1478587 h 4099399"/>
              <a:gd name="connsiteX71" fmla="*/ 309975 w 7832767"/>
              <a:gd name="connsiteY71" fmla="*/ 1404938 h 4099399"/>
              <a:gd name="connsiteX72" fmla="*/ 531595 w 7832767"/>
              <a:gd name="connsiteY72" fmla="*/ 1310249 h 4099399"/>
              <a:gd name="connsiteX73" fmla="*/ 840230 w 7832767"/>
              <a:gd name="connsiteY73" fmla="*/ 1125380 h 4099399"/>
              <a:gd name="connsiteX74" fmla="*/ 1149825 w 7832767"/>
              <a:gd name="connsiteY74" fmla="*/ 1007142 h 4099399"/>
              <a:gd name="connsiteX75" fmla="*/ 1405096 w 7832767"/>
              <a:gd name="connsiteY75" fmla="*/ 901932 h 4099399"/>
              <a:gd name="connsiteX76" fmla="*/ 1167613 w 7832767"/>
              <a:gd name="connsiteY76" fmla="*/ 918465 h 4099399"/>
              <a:gd name="connsiteX77" fmla="*/ 1563740 w 7832767"/>
              <a:gd name="connsiteY77" fmla="*/ 752632 h 4099399"/>
              <a:gd name="connsiteX78" fmla="*/ 1623833 w 7832767"/>
              <a:gd name="connsiteY78" fmla="*/ 742112 h 4099399"/>
              <a:gd name="connsiteX79" fmla="*/ 2259848 w 7832767"/>
              <a:gd name="connsiteY79" fmla="*/ 624877 h 4099399"/>
              <a:gd name="connsiteX80" fmla="*/ 2382917 w 7832767"/>
              <a:gd name="connsiteY80" fmla="*/ 566761 h 4099399"/>
              <a:gd name="connsiteX81" fmla="*/ 2241099 w 7832767"/>
              <a:gd name="connsiteY81" fmla="*/ 554235 h 4099399"/>
              <a:gd name="connsiteX82" fmla="*/ 1768535 w 7832767"/>
              <a:gd name="connsiteY82" fmla="*/ 588806 h 4099399"/>
              <a:gd name="connsiteX83" fmla="*/ 2089668 w 7832767"/>
              <a:gd name="connsiteY83" fmla="*/ 516159 h 4099399"/>
              <a:gd name="connsiteX84" fmla="*/ 1739690 w 7832767"/>
              <a:gd name="connsiteY84" fmla="*/ 493614 h 4099399"/>
              <a:gd name="connsiteX85" fmla="*/ 1657003 w 7832767"/>
              <a:gd name="connsiteY85" fmla="*/ 436500 h 4099399"/>
              <a:gd name="connsiteX86" fmla="*/ 1716134 w 7832767"/>
              <a:gd name="connsiteY86" fmla="*/ 380889 h 4099399"/>
              <a:gd name="connsiteX87" fmla="*/ 1931986 w 7832767"/>
              <a:gd name="connsiteY87" fmla="*/ 319766 h 4099399"/>
              <a:gd name="connsiteX88" fmla="*/ 2152163 w 7832767"/>
              <a:gd name="connsiteY88" fmla="*/ 230087 h 4099399"/>
              <a:gd name="connsiteX89" fmla="*/ 2858367 w 7832767"/>
              <a:gd name="connsiteY89" fmla="*/ 102831 h 4099399"/>
              <a:gd name="connsiteX90" fmla="*/ 3327568 w 7832767"/>
              <a:gd name="connsiteY90" fmla="*/ 61248 h 4099399"/>
              <a:gd name="connsiteX91" fmla="*/ 4227028 w 7832767"/>
              <a:gd name="connsiteY91" fmla="*/ 1129 h 4099399"/>
              <a:gd name="connsiteX92" fmla="*/ 4436398 w 7832767"/>
              <a:gd name="connsiteY92" fmla="*/ 580 h 409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7832767" h="4099399">
                <a:moveTo>
                  <a:pt x="4436398" y="580"/>
                </a:moveTo>
                <a:cubicBezTo>
                  <a:pt x="4645360" y="3164"/>
                  <a:pt x="4853309" y="13778"/>
                  <a:pt x="5062070" y="20166"/>
                </a:cubicBezTo>
                <a:cubicBezTo>
                  <a:pt x="5516848" y="34696"/>
                  <a:pt x="5974030" y="34194"/>
                  <a:pt x="6429770" y="44716"/>
                </a:cubicBezTo>
                <a:cubicBezTo>
                  <a:pt x="6713886" y="51228"/>
                  <a:pt x="6994637" y="74776"/>
                  <a:pt x="7261927" y="147922"/>
                </a:cubicBezTo>
                <a:cubicBezTo>
                  <a:pt x="7299424" y="158443"/>
                  <a:pt x="7341729" y="160448"/>
                  <a:pt x="7370574" y="185497"/>
                </a:cubicBezTo>
                <a:cubicBezTo>
                  <a:pt x="7402784" y="213553"/>
                  <a:pt x="7389804" y="254635"/>
                  <a:pt x="7342690" y="262652"/>
                </a:cubicBezTo>
                <a:cubicBezTo>
                  <a:pt x="7282599" y="273173"/>
                  <a:pt x="7221066" y="276179"/>
                  <a:pt x="7154722" y="283192"/>
                </a:cubicBezTo>
                <a:cubicBezTo>
                  <a:pt x="7180202" y="321770"/>
                  <a:pt x="7241736" y="292713"/>
                  <a:pt x="7257600" y="340809"/>
                </a:cubicBezTo>
                <a:cubicBezTo>
                  <a:pt x="7186452" y="373874"/>
                  <a:pt x="7100400" y="352331"/>
                  <a:pt x="7031654" y="384897"/>
                </a:cubicBezTo>
                <a:cubicBezTo>
                  <a:pt x="7033577" y="407441"/>
                  <a:pt x="7048960" y="409446"/>
                  <a:pt x="7061460" y="415459"/>
                </a:cubicBezTo>
                <a:cubicBezTo>
                  <a:pt x="7073960" y="420968"/>
                  <a:pt x="7105206" y="412953"/>
                  <a:pt x="7091746" y="444516"/>
                </a:cubicBezTo>
                <a:cubicBezTo>
                  <a:pt x="6948967" y="463553"/>
                  <a:pt x="6812438" y="528183"/>
                  <a:pt x="6661966" y="519166"/>
                </a:cubicBezTo>
                <a:cubicBezTo>
                  <a:pt x="6848013" y="536700"/>
                  <a:pt x="7005214" y="608344"/>
                  <a:pt x="7169625" y="655940"/>
                </a:cubicBezTo>
                <a:cubicBezTo>
                  <a:pt x="7162896" y="712052"/>
                  <a:pt x="7096554" y="689507"/>
                  <a:pt x="7077324" y="729587"/>
                </a:cubicBezTo>
                <a:cubicBezTo>
                  <a:pt x="7182606" y="757642"/>
                  <a:pt x="7283560" y="790709"/>
                  <a:pt x="7370574" y="845819"/>
                </a:cubicBezTo>
                <a:cubicBezTo>
                  <a:pt x="7448935" y="895418"/>
                  <a:pt x="7523448" y="950028"/>
                  <a:pt x="7608539" y="990610"/>
                </a:cubicBezTo>
                <a:cubicBezTo>
                  <a:pt x="7697957" y="1033195"/>
                  <a:pt x="7752280" y="1087804"/>
                  <a:pt x="7742185" y="1180991"/>
                </a:cubicBezTo>
                <a:cubicBezTo>
                  <a:pt x="7737858" y="1219067"/>
                  <a:pt x="7749396" y="1251131"/>
                  <a:pt x="7789296" y="1266161"/>
                </a:cubicBezTo>
                <a:cubicBezTo>
                  <a:pt x="7838813" y="1284698"/>
                  <a:pt x="7833526" y="1312754"/>
                  <a:pt x="7831602" y="1355841"/>
                </a:cubicBezTo>
                <a:cubicBezTo>
                  <a:pt x="7828717" y="1407443"/>
                  <a:pt x="7803238" y="1427485"/>
                  <a:pt x="7758529" y="1445019"/>
                </a:cubicBezTo>
                <a:cubicBezTo>
                  <a:pt x="7694591" y="1469568"/>
                  <a:pt x="7694110" y="1507644"/>
                  <a:pt x="7710936" y="1553237"/>
                </a:cubicBezTo>
                <a:cubicBezTo>
                  <a:pt x="7720072" y="1578286"/>
                  <a:pt x="7734012" y="1598327"/>
                  <a:pt x="7754684" y="1616863"/>
                </a:cubicBezTo>
                <a:cubicBezTo>
                  <a:pt x="7826314" y="1681493"/>
                  <a:pt x="7825833" y="1682494"/>
                  <a:pt x="7755645" y="1759148"/>
                </a:cubicBezTo>
                <a:cubicBezTo>
                  <a:pt x="7736896" y="1779688"/>
                  <a:pt x="7716704" y="1793216"/>
                  <a:pt x="7725360" y="1826283"/>
                </a:cubicBezTo>
                <a:cubicBezTo>
                  <a:pt x="7754684" y="1936002"/>
                  <a:pt x="7750838" y="1936002"/>
                  <a:pt x="7633056" y="1972074"/>
                </a:cubicBezTo>
                <a:cubicBezTo>
                  <a:pt x="7606135" y="1980591"/>
                  <a:pt x="7570080" y="1973076"/>
                  <a:pt x="7554696" y="2004640"/>
                </a:cubicBezTo>
                <a:cubicBezTo>
                  <a:pt x="7564311" y="2027686"/>
                  <a:pt x="7541716" y="2583799"/>
                  <a:pt x="7562870" y="2592817"/>
                </a:cubicBezTo>
                <a:cubicBezTo>
                  <a:pt x="7728244" y="2663458"/>
                  <a:pt x="7748914" y="2746625"/>
                  <a:pt x="7620078" y="2877387"/>
                </a:cubicBezTo>
                <a:cubicBezTo>
                  <a:pt x="7533544" y="2965063"/>
                  <a:pt x="7543639" y="3108349"/>
                  <a:pt x="7579695" y="3198029"/>
                </a:cubicBezTo>
                <a:cubicBezTo>
                  <a:pt x="7715743" y="3237608"/>
                  <a:pt x="7685939" y="3342818"/>
                  <a:pt x="7713340" y="3435003"/>
                </a:cubicBezTo>
                <a:cubicBezTo>
                  <a:pt x="7733531" y="3504142"/>
                  <a:pt x="7654210" y="3494623"/>
                  <a:pt x="7658054" y="3526187"/>
                </a:cubicBezTo>
                <a:cubicBezTo>
                  <a:pt x="7708052" y="3564262"/>
                  <a:pt x="7774874" y="3576287"/>
                  <a:pt x="7813815" y="3628391"/>
                </a:cubicBezTo>
                <a:cubicBezTo>
                  <a:pt x="7743627" y="3666467"/>
                  <a:pt x="7708052" y="3720074"/>
                  <a:pt x="7669112" y="3773681"/>
                </a:cubicBezTo>
                <a:cubicBezTo>
                  <a:pt x="7606135" y="3860855"/>
                  <a:pt x="7520564" y="3934503"/>
                  <a:pt x="7429704" y="4001137"/>
                </a:cubicBezTo>
                <a:lnTo>
                  <a:pt x="7417475" y="4099399"/>
                </a:lnTo>
                <a:lnTo>
                  <a:pt x="180606" y="4099399"/>
                </a:lnTo>
                <a:lnTo>
                  <a:pt x="164649" y="4093760"/>
                </a:lnTo>
                <a:cubicBezTo>
                  <a:pt x="148507" y="4086464"/>
                  <a:pt x="145082" y="4080295"/>
                  <a:pt x="160465" y="4076287"/>
                </a:cubicBezTo>
                <a:cubicBezTo>
                  <a:pt x="230173" y="4057751"/>
                  <a:pt x="478714" y="3837810"/>
                  <a:pt x="549383" y="3827790"/>
                </a:cubicBezTo>
                <a:cubicBezTo>
                  <a:pt x="631589" y="3816267"/>
                  <a:pt x="647934" y="3800736"/>
                  <a:pt x="756100" y="3722078"/>
                </a:cubicBezTo>
                <a:cubicBezTo>
                  <a:pt x="827251" y="3670474"/>
                  <a:pt x="531115" y="3782698"/>
                  <a:pt x="415738" y="3746126"/>
                </a:cubicBezTo>
                <a:cubicBezTo>
                  <a:pt x="373433" y="3732598"/>
                  <a:pt x="671971" y="3589813"/>
                  <a:pt x="671971" y="3563762"/>
                </a:cubicBezTo>
                <a:cubicBezTo>
                  <a:pt x="671971" y="3536206"/>
                  <a:pt x="645049" y="3530194"/>
                  <a:pt x="619570" y="3530194"/>
                </a:cubicBezTo>
                <a:cubicBezTo>
                  <a:pt x="562844" y="3530194"/>
                  <a:pt x="580151" y="3506145"/>
                  <a:pt x="523422" y="3507649"/>
                </a:cubicBezTo>
                <a:cubicBezTo>
                  <a:pt x="689758" y="3438010"/>
                  <a:pt x="792637" y="3456547"/>
                  <a:pt x="957048" y="3392918"/>
                </a:cubicBezTo>
                <a:cubicBezTo>
                  <a:pt x="1037333" y="3361856"/>
                  <a:pt x="753217" y="3258649"/>
                  <a:pt x="835904" y="3231596"/>
                </a:cubicBezTo>
                <a:cubicBezTo>
                  <a:pt x="867151" y="3221074"/>
                  <a:pt x="908974" y="3232097"/>
                  <a:pt x="930608" y="3195022"/>
                </a:cubicBezTo>
                <a:cubicBezTo>
                  <a:pt x="896476" y="3165464"/>
                  <a:pt x="851286" y="3178490"/>
                  <a:pt x="817153" y="3190514"/>
                </a:cubicBezTo>
                <a:cubicBezTo>
                  <a:pt x="730141" y="3221576"/>
                  <a:pt x="736391" y="3214062"/>
                  <a:pt x="727736" y="3191015"/>
                </a:cubicBezTo>
                <a:cubicBezTo>
                  <a:pt x="699374" y="3112357"/>
                  <a:pt x="629186" y="3137408"/>
                  <a:pt x="567170" y="3150434"/>
                </a:cubicBezTo>
                <a:cubicBezTo>
                  <a:pt x="379682" y="3189512"/>
                  <a:pt x="189791" y="3178490"/>
                  <a:pt x="2784" y="3218569"/>
                </a:cubicBezTo>
                <a:cubicBezTo>
                  <a:pt x="-17406" y="3223079"/>
                  <a:pt x="77299" y="3133400"/>
                  <a:pt x="122006" y="3122877"/>
                </a:cubicBezTo>
                <a:cubicBezTo>
                  <a:pt x="170561" y="3111856"/>
                  <a:pt x="230173" y="3119872"/>
                  <a:pt x="264786" y="3068269"/>
                </a:cubicBezTo>
                <a:cubicBezTo>
                  <a:pt x="203252" y="3055243"/>
                  <a:pt x="133065" y="3080292"/>
                  <a:pt x="72009" y="3039210"/>
                </a:cubicBezTo>
                <a:cubicBezTo>
                  <a:pt x="207578" y="2982597"/>
                  <a:pt x="342665" y="2984601"/>
                  <a:pt x="459485" y="2948028"/>
                </a:cubicBezTo>
                <a:cubicBezTo>
                  <a:pt x="470061" y="2880393"/>
                  <a:pt x="393143" y="2904941"/>
                  <a:pt x="365260" y="2866364"/>
                </a:cubicBezTo>
                <a:cubicBezTo>
                  <a:pt x="1245010" y="2800232"/>
                  <a:pt x="753697" y="2604840"/>
                  <a:pt x="607071" y="2498127"/>
                </a:cubicBezTo>
                <a:cubicBezTo>
                  <a:pt x="558036" y="2462556"/>
                  <a:pt x="1073387" y="2293717"/>
                  <a:pt x="1090213" y="2289209"/>
                </a:cubicBezTo>
                <a:cubicBezTo>
                  <a:pt x="1132999" y="2278688"/>
                  <a:pt x="1302700" y="2286203"/>
                  <a:pt x="1337313" y="2272676"/>
                </a:cubicBezTo>
                <a:cubicBezTo>
                  <a:pt x="1381541" y="2255643"/>
                  <a:pt x="1235395" y="2226083"/>
                  <a:pt x="1268086" y="2205541"/>
                </a:cubicBezTo>
                <a:cubicBezTo>
                  <a:pt x="1497398" y="2060752"/>
                  <a:pt x="1513743" y="1842815"/>
                  <a:pt x="1449324" y="1827285"/>
                </a:cubicBezTo>
                <a:cubicBezTo>
                  <a:pt x="1382502" y="1811252"/>
                  <a:pt x="1317121" y="1823778"/>
                  <a:pt x="1255107" y="1849829"/>
                </a:cubicBezTo>
                <a:cubicBezTo>
                  <a:pt x="1154152" y="1892415"/>
                  <a:pt x="455158" y="1831793"/>
                  <a:pt x="259497" y="1865862"/>
                </a:cubicBezTo>
                <a:cubicBezTo>
                  <a:pt x="229691" y="1870872"/>
                  <a:pt x="189311" y="1893417"/>
                  <a:pt x="160947" y="1851332"/>
                </a:cubicBezTo>
                <a:cubicBezTo>
                  <a:pt x="362377" y="1715060"/>
                  <a:pt x="621013" y="1754138"/>
                  <a:pt x="845998" y="1661453"/>
                </a:cubicBezTo>
                <a:cubicBezTo>
                  <a:pt x="757542" y="1597824"/>
                  <a:pt x="667645" y="1600832"/>
                  <a:pt x="575343" y="1610350"/>
                </a:cubicBezTo>
                <a:cubicBezTo>
                  <a:pt x="551306" y="1612855"/>
                  <a:pt x="518615" y="1616362"/>
                  <a:pt x="512846" y="1589809"/>
                </a:cubicBezTo>
                <a:cubicBezTo>
                  <a:pt x="505636" y="1556242"/>
                  <a:pt x="544576" y="1550229"/>
                  <a:pt x="570054" y="1536702"/>
                </a:cubicBezTo>
                <a:cubicBezTo>
                  <a:pt x="608994" y="1515660"/>
                  <a:pt x="666682" y="1540710"/>
                  <a:pt x="714276" y="1483095"/>
                </a:cubicBezTo>
                <a:cubicBezTo>
                  <a:pt x="570054" y="1496622"/>
                  <a:pt x="448428" y="1520170"/>
                  <a:pt x="321033" y="1560250"/>
                </a:cubicBezTo>
                <a:cubicBezTo>
                  <a:pt x="332089" y="1524679"/>
                  <a:pt x="370548" y="1508145"/>
                  <a:pt x="348915" y="1478587"/>
                </a:cubicBezTo>
                <a:cubicBezTo>
                  <a:pt x="332571" y="1456542"/>
                  <a:pt x="285939" y="1446021"/>
                  <a:pt x="309975" y="1404938"/>
                </a:cubicBezTo>
                <a:cubicBezTo>
                  <a:pt x="377759" y="1361351"/>
                  <a:pt x="473907" y="1372876"/>
                  <a:pt x="531595" y="1310249"/>
                </a:cubicBezTo>
                <a:cubicBezTo>
                  <a:pt x="613321" y="1221071"/>
                  <a:pt x="740236" y="1190509"/>
                  <a:pt x="840230" y="1125380"/>
                </a:cubicBezTo>
                <a:cubicBezTo>
                  <a:pt x="873400" y="1104337"/>
                  <a:pt x="1091175" y="1030690"/>
                  <a:pt x="1149825" y="1007142"/>
                </a:cubicBezTo>
                <a:cubicBezTo>
                  <a:pt x="1231551" y="974076"/>
                  <a:pt x="1324813" y="962553"/>
                  <a:pt x="1405096" y="901932"/>
                </a:cubicBezTo>
                <a:cubicBezTo>
                  <a:pt x="1326255" y="889406"/>
                  <a:pt x="1262318" y="946021"/>
                  <a:pt x="1167613" y="918465"/>
                </a:cubicBezTo>
                <a:cubicBezTo>
                  <a:pt x="1317602" y="859848"/>
                  <a:pt x="1455092" y="833294"/>
                  <a:pt x="1563740" y="752632"/>
                </a:cubicBezTo>
                <a:cubicBezTo>
                  <a:pt x="1577201" y="742613"/>
                  <a:pt x="1603642" y="745619"/>
                  <a:pt x="1623833" y="742112"/>
                </a:cubicBezTo>
                <a:cubicBezTo>
                  <a:pt x="1836317" y="706540"/>
                  <a:pt x="2049765" y="676480"/>
                  <a:pt x="2259848" y="624877"/>
                </a:cubicBezTo>
                <a:cubicBezTo>
                  <a:pt x="2307442" y="612853"/>
                  <a:pt x="2391570" y="609847"/>
                  <a:pt x="2382917" y="566761"/>
                </a:cubicBezTo>
                <a:cubicBezTo>
                  <a:pt x="2369937" y="502131"/>
                  <a:pt x="2291577" y="548223"/>
                  <a:pt x="2241099" y="554235"/>
                </a:cubicBezTo>
                <a:cubicBezTo>
                  <a:pt x="2084379" y="573775"/>
                  <a:pt x="1927659" y="607843"/>
                  <a:pt x="1768535" y="588806"/>
                </a:cubicBezTo>
                <a:cubicBezTo>
                  <a:pt x="1875738" y="564757"/>
                  <a:pt x="1982463" y="540207"/>
                  <a:pt x="2089668" y="516159"/>
                </a:cubicBezTo>
                <a:cubicBezTo>
                  <a:pt x="1966597" y="524676"/>
                  <a:pt x="1859394" y="468563"/>
                  <a:pt x="1739690" y="493614"/>
                </a:cubicBezTo>
                <a:cubicBezTo>
                  <a:pt x="1701230" y="501630"/>
                  <a:pt x="1660850" y="476079"/>
                  <a:pt x="1657003" y="436500"/>
                </a:cubicBezTo>
                <a:cubicBezTo>
                  <a:pt x="1652677" y="404937"/>
                  <a:pt x="1688732" y="390909"/>
                  <a:pt x="1716134" y="380889"/>
                </a:cubicBezTo>
                <a:cubicBezTo>
                  <a:pt x="1786322" y="355337"/>
                  <a:pt x="1842086" y="279687"/>
                  <a:pt x="1931986" y="319766"/>
                </a:cubicBezTo>
                <a:cubicBezTo>
                  <a:pt x="1988712" y="256640"/>
                  <a:pt x="2079091" y="246619"/>
                  <a:pt x="2152163" y="230087"/>
                </a:cubicBezTo>
                <a:cubicBezTo>
                  <a:pt x="2385321" y="177982"/>
                  <a:pt x="2621844" y="137401"/>
                  <a:pt x="2858367" y="102831"/>
                </a:cubicBezTo>
                <a:cubicBezTo>
                  <a:pt x="3013645" y="80286"/>
                  <a:pt x="3173731" y="89806"/>
                  <a:pt x="3327568" y="61248"/>
                </a:cubicBezTo>
                <a:cubicBezTo>
                  <a:pt x="3628510" y="5637"/>
                  <a:pt x="3927528" y="7141"/>
                  <a:pt x="4227028" y="1129"/>
                </a:cubicBezTo>
                <a:cubicBezTo>
                  <a:pt x="4296975" y="-249"/>
                  <a:pt x="4366742" y="-281"/>
                  <a:pt x="4436398" y="58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2A10516-6576-4FA1-AC71-513C6B46AF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0137" y="2758600"/>
            <a:ext cx="7832767" cy="4099399"/>
          </a:xfrm>
          <a:custGeom>
            <a:avLst/>
            <a:gdLst>
              <a:gd name="connsiteX0" fmla="*/ 4436398 w 7832767"/>
              <a:gd name="connsiteY0" fmla="*/ 580 h 4099399"/>
              <a:gd name="connsiteX1" fmla="*/ 5062070 w 7832767"/>
              <a:gd name="connsiteY1" fmla="*/ 20166 h 4099399"/>
              <a:gd name="connsiteX2" fmla="*/ 6429770 w 7832767"/>
              <a:gd name="connsiteY2" fmla="*/ 44716 h 4099399"/>
              <a:gd name="connsiteX3" fmla="*/ 7261927 w 7832767"/>
              <a:gd name="connsiteY3" fmla="*/ 147922 h 4099399"/>
              <a:gd name="connsiteX4" fmla="*/ 7370574 w 7832767"/>
              <a:gd name="connsiteY4" fmla="*/ 185497 h 4099399"/>
              <a:gd name="connsiteX5" fmla="*/ 7342690 w 7832767"/>
              <a:gd name="connsiteY5" fmla="*/ 262652 h 4099399"/>
              <a:gd name="connsiteX6" fmla="*/ 7154722 w 7832767"/>
              <a:gd name="connsiteY6" fmla="*/ 283192 h 4099399"/>
              <a:gd name="connsiteX7" fmla="*/ 7257600 w 7832767"/>
              <a:gd name="connsiteY7" fmla="*/ 340809 h 4099399"/>
              <a:gd name="connsiteX8" fmla="*/ 7031654 w 7832767"/>
              <a:gd name="connsiteY8" fmla="*/ 384897 h 4099399"/>
              <a:gd name="connsiteX9" fmla="*/ 7061460 w 7832767"/>
              <a:gd name="connsiteY9" fmla="*/ 415459 h 4099399"/>
              <a:gd name="connsiteX10" fmla="*/ 7091746 w 7832767"/>
              <a:gd name="connsiteY10" fmla="*/ 444516 h 4099399"/>
              <a:gd name="connsiteX11" fmla="*/ 6661966 w 7832767"/>
              <a:gd name="connsiteY11" fmla="*/ 519166 h 4099399"/>
              <a:gd name="connsiteX12" fmla="*/ 7169625 w 7832767"/>
              <a:gd name="connsiteY12" fmla="*/ 655940 h 4099399"/>
              <a:gd name="connsiteX13" fmla="*/ 7077324 w 7832767"/>
              <a:gd name="connsiteY13" fmla="*/ 729587 h 4099399"/>
              <a:gd name="connsiteX14" fmla="*/ 7370574 w 7832767"/>
              <a:gd name="connsiteY14" fmla="*/ 845819 h 4099399"/>
              <a:gd name="connsiteX15" fmla="*/ 7608539 w 7832767"/>
              <a:gd name="connsiteY15" fmla="*/ 990610 h 4099399"/>
              <a:gd name="connsiteX16" fmla="*/ 7742185 w 7832767"/>
              <a:gd name="connsiteY16" fmla="*/ 1180991 h 4099399"/>
              <a:gd name="connsiteX17" fmla="*/ 7789296 w 7832767"/>
              <a:gd name="connsiteY17" fmla="*/ 1266161 h 4099399"/>
              <a:gd name="connsiteX18" fmla="*/ 7831602 w 7832767"/>
              <a:gd name="connsiteY18" fmla="*/ 1355841 h 4099399"/>
              <a:gd name="connsiteX19" fmla="*/ 7758529 w 7832767"/>
              <a:gd name="connsiteY19" fmla="*/ 1445019 h 4099399"/>
              <a:gd name="connsiteX20" fmla="*/ 7710936 w 7832767"/>
              <a:gd name="connsiteY20" fmla="*/ 1553237 h 4099399"/>
              <a:gd name="connsiteX21" fmla="*/ 7754684 w 7832767"/>
              <a:gd name="connsiteY21" fmla="*/ 1616863 h 4099399"/>
              <a:gd name="connsiteX22" fmla="*/ 7755645 w 7832767"/>
              <a:gd name="connsiteY22" fmla="*/ 1759148 h 4099399"/>
              <a:gd name="connsiteX23" fmla="*/ 7725360 w 7832767"/>
              <a:gd name="connsiteY23" fmla="*/ 1826283 h 4099399"/>
              <a:gd name="connsiteX24" fmla="*/ 7633056 w 7832767"/>
              <a:gd name="connsiteY24" fmla="*/ 1972074 h 4099399"/>
              <a:gd name="connsiteX25" fmla="*/ 7554696 w 7832767"/>
              <a:gd name="connsiteY25" fmla="*/ 2004640 h 4099399"/>
              <a:gd name="connsiteX26" fmla="*/ 7562870 w 7832767"/>
              <a:gd name="connsiteY26" fmla="*/ 2592817 h 4099399"/>
              <a:gd name="connsiteX27" fmla="*/ 7620078 w 7832767"/>
              <a:gd name="connsiteY27" fmla="*/ 2877387 h 4099399"/>
              <a:gd name="connsiteX28" fmla="*/ 7579695 w 7832767"/>
              <a:gd name="connsiteY28" fmla="*/ 3198029 h 4099399"/>
              <a:gd name="connsiteX29" fmla="*/ 7713340 w 7832767"/>
              <a:gd name="connsiteY29" fmla="*/ 3435003 h 4099399"/>
              <a:gd name="connsiteX30" fmla="*/ 7658054 w 7832767"/>
              <a:gd name="connsiteY30" fmla="*/ 3526187 h 4099399"/>
              <a:gd name="connsiteX31" fmla="*/ 7813815 w 7832767"/>
              <a:gd name="connsiteY31" fmla="*/ 3628391 h 4099399"/>
              <a:gd name="connsiteX32" fmla="*/ 7669112 w 7832767"/>
              <a:gd name="connsiteY32" fmla="*/ 3773681 h 4099399"/>
              <a:gd name="connsiteX33" fmla="*/ 7429704 w 7832767"/>
              <a:gd name="connsiteY33" fmla="*/ 4001137 h 4099399"/>
              <a:gd name="connsiteX34" fmla="*/ 7417475 w 7832767"/>
              <a:gd name="connsiteY34" fmla="*/ 4099399 h 4099399"/>
              <a:gd name="connsiteX35" fmla="*/ 180606 w 7832767"/>
              <a:gd name="connsiteY35" fmla="*/ 4099399 h 4099399"/>
              <a:gd name="connsiteX36" fmla="*/ 164649 w 7832767"/>
              <a:gd name="connsiteY36" fmla="*/ 4093760 h 4099399"/>
              <a:gd name="connsiteX37" fmla="*/ 160465 w 7832767"/>
              <a:gd name="connsiteY37" fmla="*/ 4076287 h 4099399"/>
              <a:gd name="connsiteX38" fmla="*/ 549383 w 7832767"/>
              <a:gd name="connsiteY38" fmla="*/ 3827790 h 4099399"/>
              <a:gd name="connsiteX39" fmla="*/ 756100 w 7832767"/>
              <a:gd name="connsiteY39" fmla="*/ 3722078 h 4099399"/>
              <a:gd name="connsiteX40" fmla="*/ 415738 w 7832767"/>
              <a:gd name="connsiteY40" fmla="*/ 3746126 h 4099399"/>
              <a:gd name="connsiteX41" fmla="*/ 671971 w 7832767"/>
              <a:gd name="connsiteY41" fmla="*/ 3563762 h 4099399"/>
              <a:gd name="connsiteX42" fmla="*/ 619570 w 7832767"/>
              <a:gd name="connsiteY42" fmla="*/ 3530194 h 4099399"/>
              <a:gd name="connsiteX43" fmla="*/ 523422 w 7832767"/>
              <a:gd name="connsiteY43" fmla="*/ 3507649 h 4099399"/>
              <a:gd name="connsiteX44" fmla="*/ 957048 w 7832767"/>
              <a:gd name="connsiteY44" fmla="*/ 3392918 h 4099399"/>
              <a:gd name="connsiteX45" fmla="*/ 835904 w 7832767"/>
              <a:gd name="connsiteY45" fmla="*/ 3231596 h 4099399"/>
              <a:gd name="connsiteX46" fmla="*/ 930608 w 7832767"/>
              <a:gd name="connsiteY46" fmla="*/ 3195022 h 4099399"/>
              <a:gd name="connsiteX47" fmla="*/ 817153 w 7832767"/>
              <a:gd name="connsiteY47" fmla="*/ 3190514 h 4099399"/>
              <a:gd name="connsiteX48" fmla="*/ 727736 w 7832767"/>
              <a:gd name="connsiteY48" fmla="*/ 3191015 h 4099399"/>
              <a:gd name="connsiteX49" fmla="*/ 567170 w 7832767"/>
              <a:gd name="connsiteY49" fmla="*/ 3150434 h 4099399"/>
              <a:gd name="connsiteX50" fmla="*/ 2784 w 7832767"/>
              <a:gd name="connsiteY50" fmla="*/ 3218569 h 4099399"/>
              <a:gd name="connsiteX51" fmla="*/ 122006 w 7832767"/>
              <a:gd name="connsiteY51" fmla="*/ 3122877 h 4099399"/>
              <a:gd name="connsiteX52" fmla="*/ 264786 w 7832767"/>
              <a:gd name="connsiteY52" fmla="*/ 3068269 h 4099399"/>
              <a:gd name="connsiteX53" fmla="*/ 72009 w 7832767"/>
              <a:gd name="connsiteY53" fmla="*/ 3039210 h 4099399"/>
              <a:gd name="connsiteX54" fmla="*/ 459485 w 7832767"/>
              <a:gd name="connsiteY54" fmla="*/ 2948028 h 4099399"/>
              <a:gd name="connsiteX55" fmla="*/ 365260 w 7832767"/>
              <a:gd name="connsiteY55" fmla="*/ 2866364 h 4099399"/>
              <a:gd name="connsiteX56" fmla="*/ 607071 w 7832767"/>
              <a:gd name="connsiteY56" fmla="*/ 2498127 h 4099399"/>
              <a:gd name="connsiteX57" fmla="*/ 1090213 w 7832767"/>
              <a:gd name="connsiteY57" fmla="*/ 2289209 h 4099399"/>
              <a:gd name="connsiteX58" fmla="*/ 1337313 w 7832767"/>
              <a:gd name="connsiteY58" fmla="*/ 2272676 h 4099399"/>
              <a:gd name="connsiteX59" fmla="*/ 1268086 w 7832767"/>
              <a:gd name="connsiteY59" fmla="*/ 2205541 h 4099399"/>
              <a:gd name="connsiteX60" fmla="*/ 1449324 w 7832767"/>
              <a:gd name="connsiteY60" fmla="*/ 1827285 h 4099399"/>
              <a:gd name="connsiteX61" fmla="*/ 1255107 w 7832767"/>
              <a:gd name="connsiteY61" fmla="*/ 1849829 h 4099399"/>
              <a:gd name="connsiteX62" fmla="*/ 259497 w 7832767"/>
              <a:gd name="connsiteY62" fmla="*/ 1865862 h 4099399"/>
              <a:gd name="connsiteX63" fmla="*/ 160947 w 7832767"/>
              <a:gd name="connsiteY63" fmla="*/ 1851332 h 4099399"/>
              <a:gd name="connsiteX64" fmla="*/ 845998 w 7832767"/>
              <a:gd name="connsiteY64" fmla="*/ 1661453 h 4099399"/>
              <a:gd name="connsiteX65" fmla="*/ 575343 w 7832767"/>
              <a:gd name="connsiteY65" fmla="*/ 1610350 h 4099399"/>
              <a:gd name="connsiteX66" fmla="*/ 512846 w 7832767"/>
              <a:gd name="connsiteY66" fmla="*/ 1589809 h 4099399"/>
              <a:gd name="connsiteX67" fmla="*/ 570054 w 7832767"/>
              <a:gd name="connsiteY67" fmla="*/ 1536702 h 4099399"/>
              <a:gd name="connsiteX68" fmla="*/ 714276 w 7832767"/>
              <a:gd name="connsiteY68" fmla="*/ 1483095 h 4099399"/>
              <a:gd name="connsiteX69" fmla="*/ 321033 w 7832767"/>
              <a:gd name="connsiteY69" fmla="*/ 1560250 h 4099399"/>
              <a:gd name="connsiteX70" fmla="*/ 348915 w 7832767"/>
              <a:gd name="connsiteY70" fmla="*/ 1478587 h 4099399"/>
              <a:gd name="connsiteX71" fmla="*/ 309975 w 7832767"/>
              <a:gd name="connsiteY71" fmla="*/ 1404938 h 4099399"/>
              <a:gd name="connsiteX72" fmla="*/ 531595 w 7832767"/>
              <a:gd name="connsiteY72" fmla="*/ 1310249 h 4099399"/>
              <a:gd name="connsiteX73" fmla="*/ 840230 w 7832767"/>
              <a:gd name="connsiteY73" fmla="*/ 1125380 h 4099399"/>
              <a:gd name="connsiteX74" fmla="*/ 1149825 w 7832767"/>
              <a:gd name="connsiteY74" fmla="*/ 1007142 h 4099399"/>
              <a:gd name="connsiteX75" fmla="*/ 1405096 w 7832767"/>
              <a:gd name="connsiteY75" fmla="*/ 901932 h 4099399"/>
              <a:gd name="connsiteX76" fmla="*/ 1167613 w 7832767"/>
              <a:gd name="connsiteY76" fmla="*/ 918465 h 4099399"/>
              <a:gd name="connsiteX77" fmla="*/ 1563740 w 7832767"/>
              <a:gd name="connsiteY77" fmla="*/ 752632 h 4099399"/>
              <a:gd name="connsiteX78" fmla="*/ 1623833 w 7832767"/>
              <a:gd name="connsiteY78" fmla="*/ 742112 h 4099399"/>
              <a:gd name="connsiteX79" fmla="*/ 2259848 w 7832767"/>
              <a:gd name="connsiteY79" fmla="*/ 624877 h 4099399"/>
              <a:gd name="connsiteX80" fmla="*/ 2382917 w 7832767"/>
              <a:gd name="connsiteY80" fmla="*/ 566761 h 4099399"/>
              <a:gd name="connsiteX81" fmla="*/ 2241099 w 7832767"/>
              <a:gd name="connsiteY81" fmla="*/ 554235 h 4099399"/>
              <a:gd name="connsiteX82" fmla="*/ 1768535 w 7832767"/>
              <a:gd name="connsiteY82" fmla="*/ 588806 h 4099399"/>
              <a:gd name="connsiteX83" fmla="*/ 2089668 w 7832767"/>
              <a:gd name="connsiteY83" fmla="*/ 516159 h 4099399"/>
              <a:gd name="connsiteX84" fmla="*/ 1739690 w 7832767"/>
              <a:gd name="connsiteY84" fmla="*/ 493614 h 4099399"/>
              <a:gd name="connsiteX85" fmla="*/ 1657003 w 7832767"/>
              <a:gd name="connsiteY85" fmla="*/ 436500 h 4099399"/>
              <a:gd name="connsiteX86" fmla="*/ 1716134 w 7832767"/>
              <a:gd name="connsiteY86" fmla="*/ 380889 h 4099399"/>
              <a:gd name="connsiteX87" fmla="*/ 1931986 w 7832767"/>
              <a:gd name="connsiteY87" fmla="*/ 319766 h 4099399"/>
              <a:gd name="connsiteX88" fmla="*/ 2152163 w 7832767"/>
              <a:gd name="connsiteY88" fmla="*/ 230087 h 4099399"/>
              <a:gd name="connsiteX89" fmla="*/ 2858367 w 7832767"/>
              <a:gd name="connsiteY89" fmla="*/ 102831 h 4099399"/>
              <a:gd name="connsiteX90" fmla="*/ 3327568 w 7832767"/>
              <a:gd name="connsiteY90" fmla="*/ 61248 h 4099399"/>
              <a:gd name="connsiteX91" fmla="*/ 4227028 w 7832767"/>
              <a:gd name="connsiteY91" fmla="*/ 1129 h 4099399"/>
              <a:gd name="connsiteX92" fmla="*/ 4436398 w 7832767"/>
              <a:gd name="connsiteY92" fmla="*/ 580 h 409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7832767" h="4099399">
                <a:moveTo>
                  <a:pt x="4436398" y="580"/>
                </a:moveTo>
                <a:cubicBezTo>
                  <a:pt x="4645360" y="3164"/>
                  <a:pt x="4853309" y="13778"/>
                  <a:pt x="5062070" y="20166"/>
                </a:cubicBezTo>
                <a:cubicBezTo>
                  <a:pt x="5516848" y="34696"/>
                  <a:pt x="5974030" y="34194"/>
                  <a:pt x="6429770" y="44716"/>
                </a:cubicBezTo>
                <a:cubicBezTo>
                  <a:pt x="6713886" y="51228"/>
                  <a:pt x="6994637" y="74776"/>
                  <a:pt x="7261927" y="147922"/>
                </a:cubicBezTo>
                <a:cubicBezTo>
                  <a:pt x="7299424" y="158443"/>
                  <a:pt x="7341729" y="160448"/>
                  <a:pt x="7370574" y="185497"/>
                </a:cubicBezTo>
                <a:cubicBezTo>
                  <a:pt x="7402784" y="213553"/>
                  <a:pt x="7389804" y="254635"/>
                  <a:pt x="7342690" y="262652"/>
                </a:cubicBezTo>
                <a:cubicBezTo>
                  <a:pt x="7282599" y="273173"/>
                  <a:pt x="7221066" y="276179"/>
                  <a:pt x="7154722" y="283192"/>
                </a:cubicBezTo>
                <a:cubicBezTo>
                  <a:pt x="7180202" y="321770"/>
                  <a:pt x="7241736" y="292713"/>
                  <a:pt x="7257600" y="340809"/>
                </a:cubicBezTo>
                <a:cubicBezTo>
                  <a:pt x="7186452" y="373874"/>
                  <a:pt x="7100400" y="352331"/>
                  <a:pt x="7031654" y="384897"/>
                </a:cubicBezTo>
                <a:cubicBezTo>
                  <a:pt x="7033577" y="407441"/>
                  <a:pt x="7048960" y="409446"/>
                  <a:pt x="7061460" y="415459"/>
                </a:cubicBezTo>
                <a:cubicBezTo>
                  <a:pt x="7073960" y="420968"/>
                  <a:pt x="7105206" y="412953"/>
                  <a:pt x="7091746" y="444516"/>
                </a:cubicBezTo>
                <a:cubicBezTo>
                  <a:pt x="6948967" y="463553"/>
                  <a:pt x="6812438" y="528183"/>
                  <a:pt x="6661966" y="519166"/>
                </a:cubicBezTo>
                <a:cubicBezTo>
                  <a:pt x="6848013" y="536700"/>
                  <a:pt x="7005214" y="608344"/>
                  <a:pt x="7169625" y="655940"/>
                </a:cubicBezTo>
                <a:cubicBezTo>
                  <a:pt x="7162896" y="712052"/>
                  <a:pt x="7096554" y="689507"/>
                  <a:pt x="7077324" y="729587"/>
                </a:cubicBezTo>
                <a:cubicBezTo>
                  <a:pt x="7182606" y="757642"/>
                  <a:pt x="7283560" y="790709"/>
                  <a:pt x="7370574" y="845819"/>
                </a:cubicBezTo>
                <a:cubicBezTo>
                  <a:pt x="7448935" y="895418"/>
                  <a:pt x="7523448" y="950028"/>
                  <a:pt x="7608539" y="990610"/>
                </a:cubicBezTo>
                <a:cubicBezTo>
                  <a:pt x="7697957" y="1033195"/>
                  <a:pt x="7752280" y="1087804"/>
                  <a:pt x="7742185" y="1180991"/>
                </a:cubicBezTo>
                <a:cubicBezTo>
                  <a:pt x="7737858" y="1219067"/>
                  <a:pt x="7749396" y="1251131"/>
                  <a:pt x="7789296" y="1266161"/>
                </a:cubicBezTo>
                <a:cubicBezTo>
                  <a:pt x="7838813" y="1284698"/>
                  <a:pt x="7833526" y="1312754"/>
                  <a:pt x="7831602" y="1355841"/>
                </a:cubicBezTo>
                <a:cubicBezTo>
                  <a:pt x="7828717" y="1407443"/>
                  <a:pt x="7803238" y="1427485"/>
                  <a:pt x="7758529" y="1445019"/>
                </a:cubicBezTo>
                <a:cubicBezTo>
                  <a:pt x="7694591" y="1469568"/>
                  <a:pt x="7694110" y="1507644"/>
                  <a:pt x="7710936" y="1553237"/>
                </a:cubicBezTo>
                <a:cubicBezTo>
                  <a:pt x="7720072" y="1578286"/>
                  <a:pt x="7734012" y="1598327"/>
                  <a:pt x="7754684" y="1616863"/>
                </a:cubicBezTo>
                <a:cubicBezTo>
                  <a:pt x="7826314" y="1681493"/>
                  <a:pt x="7825833" y="1682494"/>
                  <a:pt x="7755645" y="1759148"/>
                </a:cubicBezTo>
                <a:cubicBezTo>
                  <a:pt x="7736896" y="1779688"/>
                  <a:pt x="7716704" y="1793216"/>
                  <a:pt x="7725360" y="1826283"/>
                </a:cubicBezTo>
                <a:cubicBezTo>
                  <a:pt x="7754684" y="1936002"/>
                  <a:pt x="7750838" y="1936002"/>
                  <a:pt x="7633056" y="1972074"/>
                </a:cubicBezTo>
                <a:cubicBezTo>
                  <a:pt x="7606135" y="1980591"/>
                  <a:pt x="7570080" y="1973076"/>
                  <a:pt x="7554696" y="2004640"/>
                </a:cubicBezTo>
                <a:cubicBezTo>
                  <a:pt x="7564311" y="2027686"/>
                  <a:pt x="7541716" y="2583799"/>
                  <a:pt x="7562870" y="2592817"/>
                </a:cubicBezTo>
                <a:cubicBezTo>
                  <a:pt x="7728244" y="2663458"/>
                  <a:pt x="7748914" y="2746625"/>
                  <a:pt x="7620078" y="2877387"/>
                </a:cubicBezTo>
                <a:cubicBezTo>
                  <a:pt x="7533544" y="2965063"/>
                  <a:pt x="7543639" y="3108349"/>
                  <a:pt x="7579695" y="3198029"/>
                </a:cubicBezTo>
                <a:cubicBezTo>
                  <a:pt x="7715743" y="3237608"/>
                  <a:pt x="7685939" y="3342818"/>
                  <a:pt x="7713340" y="3435003"/>
                </a:cubicBezTo>
                <a:cubicBezTo>
                  <a:pt x="7733531" y="3504142"/>
                  <a:pt x="7654210" y="3494623"/>
                  <a:pt x="7658054" y="3526187"/>
                </a:cubicBezTo>
                <a:cubicBezTo>
                  <a:pt x="7708052" y="3564262"/>
                  <a:pt x="7774874" y="3576287"/>
                  <a:pt x="7813815" y="3628391"/>
                </a:cubicBezTo>
                <a:cubicBezTo>
                  <a:pt x="7743627" y="3666467"/>
                  <a:pt x="7708052" y="3720074"/>
                  <a:pt x="7669112" y="3773681"/>
                </a:cubicBezTo>
                <a:cubicBezTo>
                  <a:pt x="7606135" y="3860855"/>
                  <a:pt x="7520564" y="3934503"/>
                  <a:pt x="7429704" y="4001137"/>
                </a:cubicBezTo>
                <a:lnTo>
                  <a:pt x="7417475" y="4099399"/>
                </a:lnTo>
                <a:lnTo>
                  <a:pt x="180606" y="4099399"/>
                </a:lnTo>
                <a:lnTo>
                  <a:pt x="164649" y="4093760"/>
                </a:lnTo>
                <a:cubicBezTo>
                  <a:pt x="148507" y="4086464"/>
                  <a:pt x="145082" y="4080295"/>
                  <a:pt x="160465" y="4076287"/>
                </a:cubicBezTo>
                <a:cubicBezTo>
                  <a:pt x="230173" y="4057751"/>
                  <a:pt x="478714" y="3837810"/>
                  <a:pt x="549383" y="3827790"/>
                </a:cubicBezTo>
                <a:cubicBezTo>
                  <a:pt x="631589" y="3816267"/>
                  <a:pt x="647934" y="3800736"/>
                  <a:pt x="756100" y="3722078"/>
                </a:cubicBezTo>
                <a:cubicBezTo>
                  <a:pt x="827251" y="3670474"/>
                  <a:pt x="531115" y="3782698"/>
                  <a:pt x="415738" y="3746126"/>
                </a:cubicBezTo>
                <a:cubicBezTo>
                  <a:pt x="373433" y="3732598"/>
                  <a:pt x="671971" y="3589813"/>
                  <a:pt x="671971" y="3563762"/>
                </a:cubicBezTo>
                <a:cubicBezTo>
                  <a:pt x="671971" y="3536206"/>
                  <a:pt x="645049" y="3530194"/>
                  <a:pt x="619570" y="3530194"/>
                </a:cubicBezTo>
                <a:cubicBezTo>
                  <a:pt x="562844" y="3530194"/>
                  <a:pt x="580151" y="3506145"/>
                  <a:pt x="523422" y="3507649"/>
                </a:cubicBezTo>
                <a:cubicBezTo>
                  <a:pt x="689758" y="3438010"/>
                  <a:pt x="792637" y="3456547"/>
                  <a:pt x="957048" y="3392918"/>
                </a:cubicBezTo>
                <a:cubicBezTo>
                  <a:pt x="1037333" y="3361856"/>
                  <a:pt x="753217" y="3258649"/>
                  <a:pt x="835904" y="3231596"/>
                </a:cubicBezTo>
                <a:cubicBezTo>
                  <a:pt x="867151" y="3221074"/>
                  <a:pt x="908974" y="3232097"/>
                  <a:pt x="930608" y="3195022"/>
                </a:cubicBezTo>
                <a:cubicBezTo>
                  <a:pt x="896476" y="3165464"/>
                  <a:pt x="851286" y="3178490"/>
                  <a:pt x="817153" y="3190514"/>
                </a:cubicBezTo>
                <a:cubicBezTo>
                  <a:pt x="730141" y="3221576"/>
                  <a:pt x="736391" y="3214062"/>
                  <a:pt x="727736" y="3191015"/>
                </a:cubicBezTo>
                <a:cubicBezTo>
                  <a:pt x="699374" y="3112357"/>
                  <a:pt x="629186" y="3137408"/>
                  <a:pt x="567170" y="3150434"/>
                </a:cubicBezTo>
                <a:cubicBezTo>
                  <a:pt x="379682" y="3189512"/>
                  <a:pt x="189791" y="3178490"/>
                  <a:pt x="2784" y="3218569"/>
                </a:cubicBezTo>
                <a:cubicBezTo>
                  <a:pt x="-17406" y="3223079"/>
                  <a:pt x="77299" y="3133400"/>
                  <a:pt x="122006" y="3122877"/>
                </a:cubicBezTo>
                <a:cubicBezTo>
                  <a:pt x="170561" y="3111856"/>
                  <a:pt x="230173" y="3119872"/>
                  <a:pt x="264786" y="3068269"/>
                </a:cubicBezTo>
                <a:cubicBezTo>
                  <a:pt x="203252" y="3055243"/>
                  <a:pt x="133065" y="3080292"/>
                  <a:pt x="72009" y="3039210"/>
                </a:cubicBezTo>
                <a:cubicBezTo>
                  <a:pt x="207578" y="2982597"/>
                  <a:pt x="342665" y="2984601"/>
                  <a:pt x="459485" y="2948028"/>
                </a:cubicBezTo>
                <a:cubicBezTo>
                  <a:pt x="470061" y="2880393"/>
                  <a:pt x="393143" y="2904941"/>
                  <a:pt x="365260" y="2866364"/>
                </a:cubicBezTo>
                <a:cubicBezTo>
                  <a:pt x="1245010" y="2800232"/>
                  <a:pt x="753697" y="2604840"/>
                  <a:pt x="607071" y="2498127"/>
                </a:cubicBezTo>
                <a:cubicBezTo>
                  <a:pt x="558036" y="2462556"/>
                  <a:pt x="1073387" y="2293717"/>
                  <a:pt x="1090213" y="2289209"/>
                </a:cubicBezTo>
                <a:cubicBezTo>
                  <a:pt x="1132999" y="2278688"/>
                  <a:pt x="1302700" y="2286203"/>
                  <a:pt x="1337313" y="2272676"/>
                </a:cubicBezTo>
                <a:cubicBezTo>
                  <a:pt x="1381541" y="2255643"/>
                  <a:pt x="1235395" y="2226083"/>
                  <a:pt x="1268086" y="2205541"/>
                </a:cubicBezTo>
                <a:cubicBezTo>
                  <a:pt x="1497398" y="2060752"/>
                  <a:pt x="1513743" y="1842815"/>
                  <a:pt x="1449324" y="1827285"/>
                </a:cubicBezTo>
                <a:cubicBezTo>
                  <a:pt x="1382502" y="1811252"/>
                  <a:pt x="1317121" y="1823778"/>
                  <a:pt x="1255107" y="1849829"/>
                </a:cubicBezTo>
                <a:cubicBezTo>
                  <a:pt x="1154152" y="1892415"/>
                  <a:pt x="455158" y="1831793"/>
                  <a:pt x="259497" y="1865862"/>
                </a:cubicBezTo>
                <a:cubicBezTo>
                  <a:pt x="229691" y="1870872"/>
                  <a:pt x="189311" y="1893417"/>
                  <a:pt x="160947" y="1851332"/>
                </a:cubicBezTo>
                <a:cubicBezTo>
                  <a:pt x="362377" y="1715060"/>
                  <a:pt x="621013" y="1754138"/>
                  <a:pt x="845998" y="1661453"/>
                </a:cubicBezTo>
                <a:cubicBezTo>
                  <a:pt x="757542" y="1597824"/>
                  <a:pt x="667645" y="1600832"/>
                  <a:pt x="575343" y="1610350"/>
                </a:cubicBezTo>
                <a:cubicBezTo>
                  <a:pt x="551306" y="1612855"/>
                  <a:pt x="518615" y="1616362"/>
                  <a:pt x="512846" y="1589809"/>
                </a:cubicBezTo>
                <a:cubicBezTo>
                  <a:pt x="505636" y="1556242"/>
                  <a:pt x="544576" y="1550229"/>
                  <a:pt x="570054" y="1536702"/>
                </a:cubicBezTo>
                <a:cubicBezTo>
                  <a:pt x="608994" y="1515660"/>
                  <a:pt x="666682" y="1540710"/>
                  <a:pt x="714276" y="1483095"/>
                </a:cubicBezTo>
                <a:cubicBezTo>
                  <a:pt x="570054" y="1496622"/>
                  <a:pt x="448428" y="1520170"/>
                  <a:pt x="321033" y="1560250"/>
                </a:cubicBezTo>
                <a:cubicBezTo>
                  <a:pt x="332089" y="1524679"/>
                  <a:pt x="370548" y="1508145"/>
                  <a:pt x="348915" y="1478587"/>
                </a:cubicBezTo>
                <a:cubicBezTo>
                  <a:pt x="332571" y="1456542"/>
                  <a:pt x="285939" y="1446021"/>
                  <a:pt x="309975" y="1404938"/>
                </a:cubicBezTo>
                <a:cubicBezTo>
                  <a:pt x="377759" y="1361351"/>
                  <a:pt x="473907" y="1372876"/>
                  <a:pt x="531595" y="1310249"/>
                </a:cubicBezTo>
                <a:cubicBezTo>
                  <a:pt x="613321" y="1221071"/>
                  <a:pt x="740236" y="1190509"/>
                  <a:pt x="840230" y="1125380"/>
                </a:cubicBezTo>
                <a:cubicBezTo>
                  <a:pt x="873400" y="1104337"/>
                  <a:pt x="1091175" y="1030690"/>
                  <a:pt x="1149825" y="1007142"/>
                </a:cubicBezTo>
                <a:cubicBezTo>
                  <a:pt x="1231551" y="974076"/>
                  <a:pt x="1324813" y="962553"/>
                  <a:pt x="1405096" y="901932"/>
                </a:cubicBezTo>
                <a:cubicBezTo>
                  <a:pt x="1326255" y="889406"/>
                  <a:pt x="1262318" y="946021"/>
                  <a:pt x="1167613" y="918465"/>
                </a:cubicBezTo>
                <a:cubicBezTo>
                  <a:pt x="1317602" y="859848"/>
                  <a:pt x="1455092" y="833294"/>
                  <a:pt x="1563740" y="752632"/>
                </a:cubicBezTo>
                <a:cubicBezTo>
                  <a:pt x="1577201" y="742613"/>
                  <a:pt x="1603642" y="745619"/>
                  <a:pt x="1623833" y="742112"/>
                </a:cubicBezTo>
                <a:cubicBezTo>
                  <a:pt x="1836317" y="706540"/>
                  <a:pt x="2049765" y="676480"/>
                  <a:pt x="2259848" y="624877"/>
                </a:cubicBezTo>
                <a:cubicBezTo>
                  <a:pt x="2307442" y="612853"/>
                  <a:pt x="2391570" y="609847"/>
                  <a:pt x="2382917" y="566761"/>
                </a:cubicBezTo>
                <a:cubicBezTo>
                  <a:pt x="2369937" y="502131"/>
                  <a:pt x="2291577" y="548223"/>
                  <a:pt x="2241099" y="554235"/>
                </a:cubicBezTo>
                <a:cubicBezTo>
                  <a:pt x="2084379" y="573775"/>
                  <a:pt x="1927659" y="607843"/>
                  <a:pt x="1768535" y="588806"/>
                </a:cubicBezTo>
                <a:cubicBezTo>
                  <a:pt x="1875738" y="564757"/>
                  <a:pt x="1982463" y="540207"/>
                  <a:pt x="2089668" y="516159"/>
                </a:cubicBezTo>
                <a:cubicBezTo>
                  <a:pt x="1966597" y="524676"/>
                  <a:pt x="1859394" y="468563"/>
                  <a:pt x="1739690" y="493614"/>
                </a:cubicBezTo>
                <a:cubicBezTo>
                  <a:pt x="1701230" y="501630"/>
                  <a:pt x="1660850" y="476079"/>
                  <a:pt x="1657003" y="436500"/>
                </a:cubicBezTo>
                <a:cubicBezTo>
                  <a:pt x="1652677" y="404937"/>
                  <a:pt x="1688732" y="390909"/>
                  <a:pt x="1716134" y="380889"/>
                </a:cubicBezTo>
                <a:cubicBezTo>
                  <a:pt x="1786322" y="355337"/>
                  <a:pt x="1842086" y="279687"/>
                  <a:pt x="1931986" y="319766"/>
                </a:cubicBezTo>
                <a:cubicBezTo>
                  <a:pt x="1988712" y="256640"/>
                  <a:pt x="2079091" y="246619"/>
                  <a:pt x="2152163" y="230087"/>
                </a:cubicBezTo>
                <a:cubicBezTo>
                  <a:pt x="2385321" y="177982"/>
                  <a:pt x="2621844" y="137401"/>
                  <a:pt x="2858367" y="102831"/>
                </a:cubicBezTo>
                <a:cubicBezTo>
                  <a:pt x="3013645" y="80286"/>
                  <a:pt x="3173731" y="89806"/>
                  <a:pt x="3327568" y="61248"/>
                </a:cubicBezTo>
                <a:cubicBezTo>
                  <a:pt x="3628510" y="5637"/>
                  <a:pt x="3927528" y="7141"/>
                  <a:pt x="4227028" y="1129"/>
                </a:cubicBezTo>
                <a:cubicBezTo>
                  <a:pt x="4296975" y="-249"/>
                  <a:pt x="4366742" y="-281"/>
                  <a:pt x="4436398" y="580"/>
                </a:cubicBezTo>
                <a:close/>
              </a:path>
            </a:pathLst>
          </a:custGeom>
          <a:solidFill>
            <a:srgbClr val="45AF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68864-B218-FD42-88BA-D217B1805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4476" y="3890929"/>
            <a:ext cx="5257800" cy="1701570"/>
          </a:xfrm>
        </p:spPr>
        <p:txBody>
          <a:bodyPr anchor="b">
            <a:noAutofit/>
          </a:bodyPr>
          <a:lstStyle/>
          <a:p>
            <a:r>
              <a:rPr lang="en-US" sz="6000" dirty="0"/>
              <a:t>Abalone Age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E5254B-F72D-204D-956F-13DAC47444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592499"/>
            <a:ext cx="5147960" cy="646785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Hao Heng, Shuang ma, </a:t>
            </a:r>
            <a:r>
              <a:rPr lang="en-US" sz="2000" dirty="0" err="1"/>
              <a:t>ziyu</a:t>
            </a:r>
            <a:r>
              <a:rPr lang="en-US" sz="2000" dirty="0"/>
              <a:t> </a:t>
            </a:r>
            <a:r>
              <a:rPr lang="en-US" sz="2000" dirty="0" err="1"/>
              <a:t>huang</a:t>
            </a:r>
            <a:endParaRPr lang="en-US" sz="2000" dirty="0"/>
          </a:p>
          <a:p>
            <a:pPr algn="ctr"/>
            <a:r>
              <a:rPr lang="en-US" sz="2000" dirty="0"/>
              <a:t>Group # 4</a:t>
            </a:r>
          </a:p>
        </p:txBody>
      </p:sp>
    </p:spTree>
    <p:extLst>
      <p:ext uri="{BB962C8B-B14F-4D97-AF65-F5344CB8AC3E}">
        <p14:creationId xmlns:p14="http://schemas.microsoft.com/office/powerpoint/2010/main" val="3200296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>
            <a:extLst>
              <a:ext uri="{FF2B5EF4-FFF2-40B4-BE49-F238E27FC236}">
                <a16:creationId xmlns:a16="http://schemas.microsoft.com/office/drawing/2014/main" id="{C1A585F3-7872-4996-A3A7-249A6D982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0" b="69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C3B65417-274E-AE44-B634-E1B90D05E2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1A2871-347A-FE43-87E1-FC078455F5F9}"/>
              </a:ext>
            </a:extLst>
          </p:cNvPr>
          <p:cNvSpPr txBox="1"/>
          <p:nvPr/>
        </p:nvSpPr>
        <p:spPr>
          <a:xfrm>
            <a:off x="553453" y="926431"/>
            <a:ext cx="56727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i="1" dirty="0">
                <a:solidFill>
                  <a:schemeClr val="bg1"/>
                </a:solidFill>
              </a:rPr>
              <a:t>Check</a:t>
            </a:r>
            <a:r>
              <a:rPr lang="zh-CN" altLang="en-US" sz="4800" b="1" i="1" dirty="0">
                <a:solidFill>
                  <a:schemeClr val="bg1"/>
                </a:solidFill>
              </a:rPr>
              <a:t> </a:t>
            </a:r>
            <a:r>
              <a:rPr lang="en-US" altLang="zh-CN" sz="4800" b="1" i="1" dirty="0">
                <a:solidFill>
                  <a:schemeClr val="bg1"/>
                </a:solidFill>
              </a:rPr>
              <a:t>missing</a:t>
            </a:r>
            <a:r>
              <a:rPr lang="zh-CN" altLang="en-US" sz="4800" b="1" i="1" dirty="0">
                <a:solidFill>
                  <a:schemeClr val="bg1"/>
                </a:solidFill>
              </a:rPr>
              <a:t> </a:t>
            </a:r>
            <a:r>
              <a:rPr lang="en-US" altLang="zh-CN" sz="4800" b="1" i="1" dirty="0">
                <a:solidFill>
                  <a:schemeClr val="bg1"/>
                </a:solidFill>
              </a:rPr>
              <a:t>value</a:t>
            </a:r>
            <a:endParaRPr lang="en-US" sz="4800" b="1" i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F3C281-ADF3-664C-8825-FB578F7F09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64"/>
          <a:stretch/>
        </p:blipFill>
        <p:spPr>
          <a:xfrm>
            <a:off x="6518859" y="785813"/>
            <a:ext cx="5119688" cy="4257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677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>
            <a:extLst>
              <a:ext uri="{FF2B5EF4-FFF2-40B4-BE49-F238E27FC236}">
                <a16:creationId xmlns:a16="http://schemas.microsoft.com/office/drawing/2014/main" id="{C1A585F3-7872-4996-A3A7-249A6D982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0" b="69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FAD7B00-7DC5-4F4E-BBBE-50E648931F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353" y="436510"/>
            <a:ext cx="4478058" cy="656310"/>
          </a:xfrm>
        </p:spPr>
        <p:txBody>
          <a:bodyPr anchor="b">
            <a:normAutofit/>
          </a:bodyPr>
          <a:lstStyle/>
          <a:p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033C40-F257-7F44-B482-46B426988E66}"/>
              </a:ext>
            </a:extLst>
          </p:cNvPr>
          <p:cNvSpPr txBox="1"/>
          <p:nvPr/>
        </p:nvSpPr>
        <p:spPr>
          <a:xfrm>
            <a:off x="343520" y="1209365"/>
            <a:ext cx="3679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Count plot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E48EC4-ACDF-FD40-805B-C12E1CC6B5E3}"/>
              </a:ext>
            </a:extLst>
          </p:cNvPr>
          <p:cNvSpPr txBox="1"/>
          <p:nvPr/>
        </p:nvSpPr>
        <p:spPr>
          <a:xfrm>
            <a:off x="6521412" y="378368"/>
            <a:ext cx="43904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Pair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B0FD6E-C992-3F40-9FE3-903E32471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12" y="1682470"/>
            <a:ext cx="4115604" cy="4124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BF5C75-4712-E54B-8A20-2F75F5C70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32" y="2174484"/>
            <a:ext cx="48133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327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FB6BA45-21D7-4ECD-971E-90FC03AE1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C1A585F3-7872-4996-A3A7-249A6D982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0" b="69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997530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C04A167-D7CF-40DE-94A1-38F475E27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994579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rgbClr val="45AF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68864-B218-FD42-88BA-D217B1805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30193" y="2886438"/>
            <a:ext cx="4626420" cy="1606163"/>
          </a:xfrm>
        </p:spPr>
        <p:txBody>
          <a:bodyPr>
            <a:noAutofit/>
          </a:bodyPr>
          <a:lstStyle/>
          <a:p>
            <a:r>
              <a:rPr lang="en-US" sz="6000" dirty="0"/>
              <a:t>Preprocessing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E5254B-F72D-204D-956F-13DAC47444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7696" y="4553983"/>
            <a:ext cx="3665550" cy="775494"/>
          </a:xfrm>
        </p:spPr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891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>
            <a:extLst>
              <a:ext uri="{FF2B5EF4-FFF2-40B4-BE49-F238E27FC236}">
                <a16:creationId xmlns:a16="http://schemas.microsoft.com/office/drawing/2014/main" id="{C1A585F3-7872-4996-A3A7-249A6D982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0" b="69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DE5254B-F72D-204D-956F-13DAC47444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5110" y="4945656"/>
            <a:ext cx="3957144" cy="646785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FAD7B00-7DC5-4F4E-BBBE-50E648931F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5B10CB-1601-834E-A79D-3E464668BDD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50" y="1498641"/>
            <a:ext cx="5580750" cy="44479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8943AD-6074-124F-A5A6-4025D66544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43236"/>
            <a:ext cx="5580750" cy="4503400"/>
          </a:xfrm>
          <a:prstGeom prst="rect">
            <a:avLst/>
          </a:prstGeom>
        </p:spPr>
      </p:pic>
      <p:sp>
        <p:nvSpPr>
          <p:cNvPr id="12" name="Title 6">
            <a:extLst>
              <a:ext uri="{FF2B5EF4-FFF2-40B4-BE49-F238E27FC236}">
                <a16:creationId xmlns:a16="http://schemas.microsoft.com/office/drawing/2014/main" id="{00AA613F-16D0-9942-B4DD-DE4307E531E8}"/>
              </a:ext>
            </a:extLst>
          </p:cNvPr>
          <p:cNvSpPr txBox="1">
            <a:spLocks/>
          </p:cNvSpPr>
          <p:nvPr/>
        </p:nvSpPr>
        <p:spPr>
          <a:xfrm>
            <a:off x="2837826" y="415689"/>
            <a:ext cx="5705856" cy="8498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bg1"/>
                </a:solidFill>
              </a:rPr>
              <a:t>Age vs Length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09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>
            <a:extLst>
              <a:ext uri="{FF2B5EF4-FFF2-40B4-BE49-F238E27FC236}">
                <a16:creationId xmlns:a16="http://schemas.microsoft.com/office/drawing/2014/main" id="{C1A585F3-7872-4996-A3A7-249A6D982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0" b="69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DE5254B-F72D-204D-956F-13DAC47444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5110" y="4945656"/>
            <a:ext cx="3957144" cy="646785"/>
          </a:xfrm>
        </p:spPr>
        <p:txBody>
          <a:bodyPr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FAD7B00-7DC5-4F4E-BBBE-50E648931F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7826" y="415689"/>
            <a:ext cx="5705856" cy="849870"/>
          </a:xfrm>
        </p:spPr>
        <p:txBody>
          <a:bodyPr anchor="t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Age vs Height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A2F4D3-8067-D34C-93E2-96DC0DF85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44" y="1681238"/>
            <a:ext cx="5705856" cy="42793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736609-013A-6A41-8DD9-9E42A08A5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81238"/>
            <a:ext cx="5705856" cy="427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124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>
            <a:extLst>
              <a:ext uri="{FF2B5EF4-FFF2-40B4-BE49-F238E27FC236}">
                <a16:creationId xmlns:a16="http://schemas.microsoft.com/office/drawing/2014/main" id="{C1A585F3-7872-4996-A3A7-249A6D982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0" b="69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DE5254B-F72D-204D-956F-13DAC47444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5110" y="4945656"/>
            <a:ext cx="3957144" cy="646785"/>
          </a:xfrm>
        </p:spPr>
        <p:txBody>
          <a:bodyPr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FAD7B00-7DC5-4F4E-BBBE-50E648931F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691B6F74-9866-7E49-AE35-E4CA92AACE02}"/>
              </a:ext>
            </a:extLst>
          </p:cNvPr>
          <p:cNvSpPr txBox="1">
            <a:spLocks/>
          </p:cNvSpPr>
          <p:nvPr/>
        </p:nvSpPr>
        <p:spPr>
          <a:xfrm>
            <a:off x="2837826" y="415689"/>
            <a:ext cx="5705856" cy="8498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Age vs Shucked Weight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231936-73CB-F744-81E0-202E91D3F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43" y="1465550"/>
            <a:ext cx="5705857" cy="42793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7D42E98-F524-C743-A123-120BE3C57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51833"/>
            <a:ext cx="5705857" cy="427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819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>
            <a:extLst>
              <a:ext uri="{FF2B5EF4-FFF2-40B4-BE49-F238E27FC236}">
                <a16:creationId xmlns:a16="http://schemas.microsoft.com/office/drawing/2014/main" id="{C1A585F3-7872-4996-A3A7-249A6D982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0" b="69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DE5254B-F72D-204D-956F-13DAC47444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5110" y="4945656"/>
            <a:ext cx="3957144" cy="646785"/>
          </a:xfrm>
        </p:spPr>
        <p:txBody>
          <a:bodyPr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FAD7B00-7DC5-4F4E-BBBE-50E648931F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C8B381A7-AF43-E74E-A861-C92411271636}"/>
              </a:ext>
            </a:extLst>
          </p:cNvPr>
          <p:cNvSpPr txBox="1">
            <a:spLocks/>
          </p:cNvSpPr>
          <p:nvPr/>
        </p:nvSpPr>
        <p:spPr>
          <a:xfrm>
            <a:off x="2837826" y="415689"/>
            <a:ext cx="5705856" cy="8498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Age vs Viscera Weight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563330-3F8C-B243-8668-034C0666B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51" y="1591056"/>
            <a:ext cx="5625544" cy="42191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0F17F4-CE4D-F04F-9267-659C73E5F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91056"/>
            <a:ext cx="5625544" cy="42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714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>
            <a:extLst>
              <a:ext uri="{FF2B5EF4-FFF2-40B4-BE49-F238E27FC236}">
                <a16:creationId xmlns:a16="http://schemas.microsoft.com/office/drawing/2014/main" id="{C1A585F3-7872-4996-A3A7-249A6D982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0" b="69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DE5254B-F72D-204D-956F-13DAC47444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5110" y="4945656"/>
            <a:ext cx="3957144" cy="646785"/>
          </a:xfrm>
        </p:spPr>
        <p:txBody>
          <a:bodyPr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FAD7B00-7DC5-4F4E-BBBE-50E648931F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42639A88-FF47-9E4D-AEC2-C7E9AE86BC16}"/>
              </a:ext>
            </a:extLst>
          </p:cNvPr>
          <p:cNvSpPr txBox="1">
            <a:spLocks/>
          </p:cNvSpPr>
          <p:nvPr/>
        </p:nvSpPr>
        <p:spPr>
          <a:xfrm>
            <a:off x="2837826" y="415689"/>
            <a:ext cx="5705856" cy="8498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Age vs Shell Weight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C46795-CC79-BD4B-BC75-B842DA021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76" y="1591056"/>
            <a:ext cx="5705856" cy="42793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C8BDF4-C8AE-1D4B-95C6-7EE39C0EF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3066" y="1591056"/>
            <a:ext cx="5705856" cy="427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03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>
            <a:extLst>
              <a:ext uri="{FF2B5EF4-FFF2-40B4-BE49-F238E27FC236}">
                <a16:creationId xmlns:a16="http://schemas.microsoft.com/office/drawing/2014/main" id="{C1A585F3-7872-4996-A3A7-249A6D982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0" b="69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FAD7B00-7DC5-4F4E-BBBE-50E648931F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85640" y="1265559"/>
            <a:ext cx="1901560" cy="4846213"/>
          </a:xfrm>
        </p:spPr>
        <p:txBody>
          <a:bodyPr anchor="t">
            <a:normAutofit fontScale="90000"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A boxplot gives a good indication of how the values in the data are spread out</a:t>
            </a: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A43B5400-6361-2343-9BE4-54993F51FC33}"/>
              </a:ext>
            </a:extLst>
          </p:cNvPr>
          <p:cNvSpPr txBox="1">
            <a:spLocks/>
          </p:cNvSpPr>
          <p:nvPr/>
        </p:nvSpPr>
        <p:spPr>
          <a:xfrm>
            <a:off x="2837826" y="415689"/>
            <a:ext cx="5705856" cy="8498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Check Each Feature: Boxplot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A819F4-78C9-714E-B656-9FDA23A55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681238"/>
            <a:ext cx="6133495" cy="36800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E88BF4-C5B7-DA44-B35F-07D2D8BF0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895" y="1666531"/>
            <a:ext cx="3547345" cy="370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42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>
            <a:extLst>
              <a:ext uri="{FF2B5EF4-FFF2-40B4-BE49-F238E27FC236}">
                <a16:creationId xmlns:a16="http://schemas.microsoft.com/office/drawing/2014/main" id="{C1A585F3-7872-4996-A3A7-249A6D982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0" b="69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DE5254B-F72D-204D-956F-13DAC47444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5110" y="4945656"/>
            <a:ext cx="3957144" cy="646785"/>
          </a:xfrm>
        </p:spPr>
        <p:txBody>
          <a:bodyPr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FAD7B00-7DC5-4F4E-BBBE-50E648931F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5D3EB29E-5BCF-CC46-8606-65A038D2B779}"/>
              </a:ext>
            </a:extLst>
          </p:cNvPr>
          <p:cNvSpPr txBox="1">
            <a:spLocks/>
          </p:cNvSpPr>
          <p:nvPr/>
        </p:nvSpPr>
        <p:spPr>
          <a:xfrm>
            <a:off x="2837826" y="415689"/>
            <a:ext cx="5705856" cy="8498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Boxplot: Length &amp; Diameter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C3A8B2-EF9B-7F4B-81EB-599AF47E6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67" y="1699382"/>
            <a:ext cx="5543133" cy="4157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6FCD89-B9F7-0442-B0F6-67B13B833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9382"/>
            <a:ext cx="5543133" cy="41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554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47766EE-4192-4B2D-A5A0-F60F9A5F7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C1A585F3-7872-4996-A3A7-249A6D982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0" b="69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Graphic 1">
            <a:extLst>
              <a:ext uri="{FF2B5EF4-FFF2-40B4-BE49-F238E27FC236}">
                <a16:creationId xmlns:a16="http://schemas.microsoft.com/office/drawing/2014/main" id="{D6705569-F545-4F47-A260-A9202826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32707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68864-B218-FD42-88BA-D217B1805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76091" y="1255815"/>
            <a:ext cx="5541054" cy="78354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Contents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E5254B-F72D-204D-956F-13DAC47444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1729" y="2039360"/>
            <a:ext cx="5889778" cy="3835471"/>
          </a:xfrm>
        </p:spPr>
        <p:txBody>
          <a:bodyPr>
            <a:normAutofit/>
          </a:bodyPr>
          <a:lstStyle/>
          <a:p>
            <a:pPr marL="457200" indent="-457200" algn="ctr">
              <a:buAutoNum type="arabicPeriod"/>
            </a:pPr>
            <a:r>
              <a:rPr lang="en-US" dirty="0"/>
              <a:t>Background</a:t>
            </a:r>
          </a:p>
          <a:p>
            <a:pPr marL="457200" indent="-457200" algn="ctr">
              <a:buAutoNum type="arabicPeriod"/>
            </a:pPr>
            <a:r>
              <a:rPr lang="en-US" dirty="0"/>
              <a:t>Dataset Description</a:t>
            </a:r>
          </a:p>
          <a:p>
            <a:pPr marL="457200" indent="-457200" algn="ctr">
              <a:buAutoNum type="arabicPeriod"/>
            </a:pPr>
            <a:r>
              <a:rPr lang="en-US" dirty="0"/>
              <a:t>Preprocessing</a:t>
            </a:r>
          </a:p>
          <a:p>
            <a:pPr marL="457200" indent="-457200" algn="ctr">
              <a:buAutoNum type="arabicPeriod"/>
            </a:pPr>
            <a:r>
              <a:rPr lang="en-US" dirty="0"/>
              <a:t>Models</a:t>
            </a:r>
          </a:p>
          <a:p>
            <a:pPr marL="457200" indent="-457200" algn="ctr">
              <a:buAutoNum type="arabicPeriod"/>
            </a:pPr>
            <a:r>
              <a:rPr lang="en-US" dirty="0"/>
              <a:t>Results</a:t>
            </a:r>
          </a:p>
          <a:p>
            <a:pPr marL="457200" indent="-457200" algn="ctr">
              <a:buFont typeface="Arial" panose="020B0604020202020204" pitchFamily="34" charset="0"/>
              <a:buAutoNum type="arabicPeriod"/>
            </a:pPr>
            <a:r>
              <a:rPr lang="en-US" dirty="0"/>
              <a:t>Summary and conclusion</a:t>
            </a:r>
          </a:p>
          <a:p>
            <a:pPr marL="457200" indent="-457200" algn="ctr">
              <a:buAutoNum type="arabicPeriod"/>
            </a:pPr>
            <a:r>
              <a:rPr lang="en-US" dirty="0"/>
              <a:t>Limitations and proposed solutions</a:t>
            </a:r>
          </a:p>
          <a:p>
            <a:pPr marL="457200" indent="-457200" algn="ctr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9868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>
            <a:extLst>
              <a:ext uri="{FF2B5EF4-FFF2-40B4-BE49-F238E27FC236}">
                <a16:creationId xmlns:a16="http://schemas.microsoft.com/office/drawing/2014/main" id="{C1A585F3-7872-4996-A3A7-249A6D982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0" b="69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DE5254B-F72D-204D-956F-13DAC47444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5110" y="4945656"/>
            <a:ext cx="3957144" cy="646785"/>
          </a:xfrm>
        </p:spPr>
        <p:txBody>
          <a:bodyPr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FAD7B00-7DC5-4F4E-BBBE-50E648931F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BEE099B6-3C77-4C41-9D8C-E671C210653B}"/>
              </a:ext>
            </a:extLst>
          </p:cNvPr>
          <p:cNvSpPr txBox="1">
            <a:spLocks/>
          </p:cNvSpPr>
          <p:nvPr/>
        </p:nvSpPr>
        <p:spPr>
          <a:xfrm>
            <a:off x="2837826" y="415689"/>
            <a:ext cx="5705856" cy="8498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Boxplot: Height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1F68DA-1CDB-9B4B-9491-F2B70603D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44" y="1681238"/>
            <a:ext cx="5705856" cy="42793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58C1E0-0CF0-B142-A3FA-D05947052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81238"/>
            <a:ext cx="5705856" cy="427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01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>
            <a:extLst>
              <a:ext uri="{FF2B5EF4-FFF2-40B4-BE49-F238E27FC236}">
                <a16:creationId xmlns:a16="http://schemas.microsoft.com/office/drawing/2014/main" id="{C1A585F3-7872-4996-A3A7-249A6D982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0" b="69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DE5254B-F72D-204D-956F-13DAC47444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5110" y="4945656"/>
            <a:ext cx="3957144" cy="646785"/>
          </a:xfrm>
        </p:spPr>
        <p:txBody>
          <a:bodyPr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FAD7B00-7DC5-4F4E-BBBE-50E648931F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9AE1141E-A791-3C49-ADAB-D3DAE583B805}"/>
              </a:ext>
            </a:extLst>
          </p:cNvPr>
          <p:cNvSpPr txBox="1">
            <a:spLocks/>
          </p:cNvSpPr>
          <p:nvPr/>
        </p:nvSpPr>
        <p:spPr>
          <a:xfrm>
            <a:off x="2837826" y="415689"/>
            <a:ext cx="5705856" cy="8498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Boxplot: Whole Weight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FD3F1B-B63F-A541-8306-4C41BEC25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40" y="1484832"/>
            <a:ext cx="5862853" cy="43971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F2CD74-D6FE-894C-9A45-88F989238A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1607" y="1484832"/>
            <a:ext cx="5862853" cy="439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5783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>
            <a:extLst>
              <a:ext uri="{FF2B5EF4-FFF2-40B4-BE49-F238E27FC236}">
                <a16:creationId xmlns:a16="http://schemas.microsoft.com/office/drawing/2014/main" id="{C1A585F3-7872-4996-A3A7-249A6D982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0" b="69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DE5254B-F72D-204D-956F-13DAC47444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5110" y="4945656"/>
            <a:ext cx="3957144" cy="646785"/>
          </a:xfrm>
        </p:spPr>
        <p:txBody>
          <a:bodyPr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FAD7B00-7DC5-4F4E-BBBE-50E648931F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9AE1141E-A791-3C49-ADAB-D3DAE583B805}"/>
              </a:ext>
            </a:extLst>
          </p:cNvPr>
          <p:cNvSpPr txBox="1">
            <a:spLocks/>
          </p:cNvSpPr>
          <p:nvPr/>
        </p:nvSpPr>
        <p:spPr>
          <a:xfrm>
            <a:off x="2837826" y="415689"/>
            <a:ext cx="5705856" cy="8498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Boxplot: Shucked Weight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FE70A4-9F5C-D249-A6D3-02490D84C8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60" y="1841631"/>
            <a:ext cx="5705856" cy="42793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1B29B0-2A2E-1B44-B667-FFBC094B9B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494" y="1841631"/>
            <a:ext cx="5705856" cy="427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8877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>
            <a:extLst>
              <a:ext uri="{FF2B5EF4-FFF2-40B4-BE49-F238E27FC236}">
                <a16:creationId xmlns:a16="http://schemas.microsoft.com/office/drawing/2014/main" id="{C1A585F3-7872-4996-A3A7-249A6D982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0" b="69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DE5254B-F72D-204D-956F-13DAC47444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5110" y="4945656"/>
            <a:ext cx="3957144" cy="646785"/>
          </a:xfrm>
        </p:spPr>
        <p:txBody>
          <a:bodyPr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FAD7B00-7DC5-4F4E-BBBE-50E648931F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9AE1141E-A791-3C49-ADAB-D3DAE583B805}"/>
              </a:ext>
            </a:extLst>
          </p:cNvPr>
          <p:cNvSpPr txBox="1">
            <a:spLocks/>
          </p:cNvSpPr>
          <p:nvPr/>
        </p:nvSpPr>
        <p:spPr>
          <a:xfrm>
            <a:off x="2837826" y="415689"/>
            <a:ext cx="5705856" cy="8498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Boxplot: Viscera Weight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F2C1A1-C704-204E-8C20-1A95CCDEF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282" y="1591056"/>
            <a:ext cx="5979828" cy="44848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0FDFF9-BFFE-614D-8CED-7BFAA43BC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950" y="1591056"/>
            <a:ext cx="5979828" cy="448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87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>
            <a:extLst>
              <a:ext uri="{FF2B5EF4-FFF2-40B4-BE49-F238E27FC236}">
                <a16:creationId xmlns:a16="http://schemas.microsoft.com/office/drawing/2014/main" id="{C1A585F3-7872-4996-A3A7-249A6D982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0" b="69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DE5254B-F72D-204D-956F-13DAC47444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5110" y="4945656"/>
            <a:ext cx="3957144" cy="646785"/>
          </a:xfrm>
        </p:spPr>
        <p:txBody>
          <a:bodyPr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FAD7B00-7DC5-4F4E-BBBE-50E648931F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9AE1141E-A791-3C49-ADAB-D3DAE583B805}"/>
              </a:ext>
            </a:extLst>
          </p:cNvPr>
          <p:cNvSpPr txBox="1">
            <a:spLocks/>
          </p:cNvSpPr>
          <p:nvPr/>
        </p:nvSpPr>
        <p:spPr>
          <a:xfrm>
            <a:off x="2837826" y="415689"/>
            <a:ext cx="5705856" cy="8498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Boxplot: Shell Weight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BA8039-2C3D-CD47-AE70-B0D938D5A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45" y="1591056"/>
            <a:ext cx="5705856" cy="42793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6DDA2A-D7D8-1F43-A2FB-257F658B6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548" y="1591056"/>
            <a:ext cx="5705856" cy="427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47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>
            <a:extLst>
              <a:ext uri="{FF2B5EF4-FFF2-40B4-BE49-F238E27FC236}">
                <a16:creationId xmlns:a16="http://schemas.microsoft.com/office/drawing/2014/main" id="{C1A585F3-7872-4996-A3A7-249A6D982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0" b="69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B68864-B218-FD42-88BA-D217B1805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26891" y="3927424"/>
            <a:ext cx="5297191" cy="1341624"/>
          </a:xfrm>
        </p:spPr>
        <p:txBody>
          <a:bodyPr anchor="b">
            <a:no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PCA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(Principle Component Analysis)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E5254B-F72D-204D-956F-13DAC47444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5110" y="4945656"/>
            <a:ext cx="3957144" cy="646785"/>
          </a:xfrm>
        </p:spPr>
        <p:txBody>
          <a:bodyPr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582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>
            <a:extLst>
              <a:ext uri="{FF2B5EF4-FFF2-40B4-BE49-F238E27FC236}">
                <a16:creationId xmlns:a16="http://schemas.microsoft.com/office/drawing/2014/main" id="{C1A585F3-7872-4996-A3A7-249A6D982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0" b="69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DE5254B-F72D-204D-956F-13DAC47444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34836" y="1923241"/>
            <a:ext cx="3957144" cy="64678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explained variance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FAD7B00-7DC5-4F4E-BBBE-50E648931F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5C29A5-099C-9245-AAFF-DF0335EB5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0220"/>
            <a:ext cx="7463412" cy="55975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B59115-73BD-D947-A03F-CA8259F0A23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463412" y="3480372"/>
            <a:ext cx="4728568" cy="10736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72F15D-1A73-7D40-8C88-CE14C8AAE256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300" y="2538375"/>
            <a:ext cx="4838700" cy="228600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6F755612-6DF6-854B-867B-72BDDD87206F}"/>
              </a:ext>
            </a:extLst>
          </p:cNvPr>
          <p:cNvSpPr txBox="1">
            <a:spLocks/>
          </p:cNvSpPr>
          <p:nvPr/>
        </p:nvSpPr>
        <p:spPr>
          <a:xfrm>
            <a:off x="8234836" y="3054235"/>
            <a:ext cx="3957144" cy="646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PCA.COMPONENTS</a:t>
            </a:r>
          </a:p>
        </p:txBody>
      </p:sp>
    </p:spTree>
    <p:extLst>
      <p:ext uri="{BB962C8B-B14F-4D97-AF65-F5344CB8AC3E}">
        <p14:creationId xmlns:p14="http://schemas.microsoft.com/office/powerpoint/2010/main" val="9385137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>
            <a:extLst>
              <a:ext uri="{FF2B5EF4-FFF2-40B4-BE49-F238E27FC236}">
                <a16:creationId xmlns:a16="http://schemas.microsoft.com/office/drawing/2014/main" id="{C1A585F3-7872-4996-A3A7-249A6D982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0" b="69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FAD7B00-7DC5-4F4E-BBBE-50E648931F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8986" y="3547277"/>
            <a:ext cx="4452181" cy="1341624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Linear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E5254B-F72D-204D-956F-13DAC47444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5110" y="4945656"/>
            <a:ext cx="3957144" cy="646785"/>
          </a:xfrm>
        </p:spPr>
        <p:txBody>
          <a:bodyPr>
            <a:normAutofit/>
          </a:bodyPr>
          <a:lstStyle/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122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CFC84-F02B-BF46-963B-BE50CC3EE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D3D39-7780-2E42-94A8-FCA9C13A1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43D4F-89FE-6840-8AB6-A5F729CB0C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8" r="-1" b="6955"/>
          <a:stretch/>
        </p:blipFill>
        <p:spPr>
          <a:xfrm>
            <a:off x="3068" y="2700"/>
            <a:ext cx="12188932" cy="685799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E7463A-539A-7A4F-BC57-FDF01608EB5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5281" y="2482850"/>
            <a:ext cx="5151120" cy="382651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1C9A61A-1303-B442-8B70-81ECBB72313C}"/>
              </a:ext>
            </a:extLst>
          </p:cNvPr>
          <p:cNvSpPr txBox="1">
            <a:spLocks/>
          </p:cNvSpPr>
          <p:nvPr/>
        </p:nvSpPr>
        <p:spPr>
          <a:xfrm>
            <a:off x="640353" y="436510"/>
            <a:ext cx="4478058" cy="6563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CA8E05-D420-5849-9817-D3BA0A8273CD}"/>
              </a:ext>
            </a:extLst>
          </p:cNvPr>
          <p:cNvSpPr txBox="1"/>
          <p:nvPr/>
        </p:nvSpPr>
        <p:spPr>
          <a:xfrm>
            <a:off x="502863" y="1503342"/>
            <a:ext cx="5151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Standardization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4BA53C-D9B5-E443-9CB0-5DBB553055F7}"/>
              </a:ext>
            </a:extLst>
          </p:cNvPr>
          <p:cNvSpPr txBox="1"/>
          <p:nvPr/>
        </p:nvSpPr>
        <p:spPr>
          <a:xfrm>
            <a:off x="7282270" y="1503341"/>
            <a:ext cx="1845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i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838C19E-80E3-BD45-AF97-8FDF01E68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2270" y="2482850"/>
            <a:ext cx="3772173" cy="209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049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F1B04-494E-A945-B233-52DCA8A6F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0768D-8498-5A4C-A0F6-2A57D8840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4D05BE-804B-304C-81DA-D0D3E79A18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8" r="-1" b="695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945BAC8F-8607-F84E-9632-E77E366A922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38021" y="1864201"/>
            <a:ext cx="5420997" cy="3906837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BD9B45-7F40-9045-8F20-2E6ECDA5685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332984" y="1864201"/>
            <a:ext cx="5116513" cy="390683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F0B3AA4-47F5-744E-98BC-A21DD23E70C6}"/>
              </a:ext>
            </a:extLst>
          </p:cNvPr>
          <p:cNvSpPr txBox="1">
            <a:spLocks/>
          </p:cNvSpPr>
          <p:nvPr/>
        </p:nvSpPr>
        <p:spPr>
          <a:xfrm>
            <a:off x="640353" y="436510"/>
            <a:ext cx="4478058" cy="6563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Plot of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4217141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F187B58-3857-4454-9C70-EFB475976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C1A585F3-7872-4996-A3A7-249A6D982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0" b="69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C5418A4-3935-49EA-B51C-5DDCBFAA3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8056" y="2813365"/>
            <a:ext cx="7450687" cy="3406460"/>
          </a:xfrm>
          <a:custGeom>
            <a:avLst/>
            <a:gdLst>
              <a:gd name="connsiteX0" fmla="*/ 6457914 w 7450687"/>
              <a:gd name="connsiteY0" fmla="*/ 0 h 3406460"/>
              <a:gd name="connsiteX1" fmla="*/ 6844288 w 7450687"/>
              <a:gd name="connsiteY1" fmla="*/ 233492 h 3406460"/>
              <a:gd name="connsiteX2" fmla="*/ 7386323 w 7450687"/>
              <a:gd name="connsiteY2" fmla="*/ 717155 h 3406460"/>
              <a:gd name="connsiteX3" fmla="*/ 7430798 w 7450687"/>
              <a:gd name="connsiteY3" fmla="*/ 1809564 h 3406460"/>
              <a:gd name="connsiteX4" fmla="*/ 7013848 w 7450687"/>
              <a:gd name="connsiteY4" fmla="*/ 3104890 h 3406460"/>
              <a:gd name="connsiteX5" fmla="*/ 6569101 w 7450687"/>
              <a:gd name="connsiteY5" fmla="*/ 3402314 h 3406460"/>
              <a:gd name="connsiteX6" fmla="*/ 3683807 w 7450687"/>
              <a:gd name="connsiteY6" fmla="*/ 3341162 h 3406460"/>
              <a:gd name="connsiteX7" fmla="*/ 1704683 w 7450687"/>
              <a:gd name="connsiteY7" fmla="*/ 2860279 h 3406460"/>
              <a:gd name="connsiteX8" fmla="*/ 2010446 w 7450687"/>
              <a:gd name="connsiteY8" fmla="*/ 2801907 h 3406460"/>
              <a:gd name="connsiteX9" fmla="*/ 1273834 w 7450687"/>
              <a:gd name="connsiteY9" fmla="*/ 2674041 h 3406460"/>
              <a:gd name="connsiteX10" fmla="*/ 1315530 w 7450687"/>
              <a:gd name="connsiteY10" fmla="*/ 2657363 h 3406460"/>
              <a:gd name="connsiteX11" fmla="*/ 1234919 w 7450687"/>
              <a:gd name="connsiteY11" fmla="*/ 2590651 h 3406460"/>
              <a:gd name="connsiteX12" fmla="*/ 904138 w 7450687"/>
              <a:gd name="connsiteY12" fmla="*/ 2485024 h 3406460"/>
              <a:gd name="connsiteX13" fmla="*/ 1315530 w 7450687"/>
              <a:gd name="connsiteY13" fmla="*/ 2307126 h 3406460"/>
              <a:gd name="connsiteX14" fmla="*/ 851326 w 7450687"/>
              <a:gd name="connsiteY14" fmla="*/ 2065294 h 3406460"/>
              <a:gd name="connsiteX15" fmla="*/ 615053 w 7450687"/>
              <a:gd name="connsiteY15" fmla="*/ 2006921 h 3406460"/>
              <a:gd name="connsiteX16" fmla="*/ 1393361 w 7450687"/>
              <a:gd name="connsiteY16" fmla="*/ 1703937 h 3406460"/>
              <a:gd name="connsiteX17" fmla="*/ 131391 w 7450687"/>
              <a:gd name="connsiteY17" fmla="*/ 1553835 h 3406460"/>
              <a:gd name="connsiteX18" fmla="*/ 234239 w 7450687"/>
              <a:gd name="connsiteY18" fmla="*/ 1492682 h 3406460"/>
              <a:gd name="connsiteX19" fmla="*/ 1018105 w 7450687"/>
              <a:gd name="connsiteY19" fmla="*/ 1509360 h 3406460"/>
              <a:gd name="connsiteX20" fmla="*/ 1148750 w 7450687"/>
              <a:gd name="connsiteY20" fmla="*/ 1462106 h 3406460"/>
              <a:gd name="connsiteX21" fmla="*/ 1018105 w 7450687"/>
              <a:gd name="connsiteY21" fmla="*/ 1387055 h 3406460"/>
              <a:gd name="connsiteX22" fmla="*/ 509426 w 7450687"/>
              <a:gd name="connsiteY22" fmla="*/ 1331461 h 3406460"/>
              <a:gd name="connsiteX23" fmla="*/ 376002 w 7450687"/>
              <a:gd name="connsiteY23" fmla="*/ 1206376 h 3406460"/>
              <a:gd name="connsiteX24" fmla="*/ 150849 w 7450687"/>
              <a:gd name="connsiteY24" fmla="*/ 1061833 h 3406460"/>
              <a:gd name="connsiteX25" fmla="*/ 306510 w 7450687"/>
              <a:gd name="connsiteY25" fmla="*/ 942308 h 3406460"/>
              <a:gd name="connsiteX26" fmla="*/ 53560 w 7450687"/>
              <a:gd name="connsiteY26" fmla="*/ 764409 h 3406460"/>
              <a:gd name="connsiteX27" fmla="*/ 125832 w 7450687"/>
              <a:gd name="connsiteY27" fmla="*/ 530917 h 3406460"/>
              <a:gd name="connsiteX28" fmla="*/ 551121 w 7450687"/>
              <a:gd name="connsiteY28" fmla="*/ 475324 h 3406460"/>
              <a:gd name="connsiteX29" fmla="*/ 1120952 w 7450687"/>
              <a:gd name="connsiteY29" fmla="*/ 394713 h 3406460"/>
              <a:gd name="connsiteX30" fmla="*/ 1693564 w 7450687"/>
              <a:gd name="connsiteY30" fmla="*/ 325221 h 3406460"/>
              <a:gd name="connsiteX31" fmla="*/ 2266175 w 7450687"/>
              <a:gd name="connsiteY31" fmla="*/ 325221 h 3406460"/>
              <a:gd name="connsiteX32" fmla="*/ 2430177 w 7450687"/>
              <a:gd name="connsiteY32" fmla="*/ 330781 h 3406460"/>
              <a:gd name="connsiteX33" fmla="*/ 2432956 w 7450687"/>
              <a:gd name="connsiteY33" fmla="*/ 330781 h 3406460"/>
              <a:gd name="connsiteX34" fmla="*/ 3144551 w 7450687"/>
              <a:gd name="connsiteY34" fmla="*/ 355798 h 3406460"/>
              <a:gd name="connsiteX35" fmla="*/ 3408619 w 7450687"/>
              <a:gd name="connsiteY35" fmla="*/ 358577 h 3406460"/>
              <a:gd name="connsiteX36" fmla="*/ 3981231 w 7450687"/>
              <a:gd name="connsiteY36" fmla="*/ 361357 h 3406460"/>
              <a:gd name="connsiteX37" fmla="*/ 4551063 w 7450687"/>
              <a:gd name="connsiteY37" fmla="*/ 350238 h 3406460"/>
              <a:gd name="connsiteX38" fmla="*/ 5129233 w 7450687"/>
              <a:gd name="connsiteY38" fmla="*/ 316882 h 3406460"/>
              <a:gd name="connsiteX39" fmla="*/ 5699065 w 7450687"/>
              <a:gd name="connsiteY39" fmla="*/ 272407 h 3406460"/>
              <a:gd name="connsiteX40" fmla="*/ 6063202 w 7450687"/>
              <a:gd name="connsiteY40" fmla="*/ 172339 h 3406460"/>
              <a:gd name="connsiteX41" fmla="*/ 6457914 w 7450687"/>
              <a:gd name="connsiteY41" fmla="*/ 0 h 3406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450687" h="3406460">
                <a:moveTo>
                  <a:pt x="6457914" y="0"/>
                </a:moveTo>
                <a:cubicBezTo>
                  <a:pt x="6560763" y="125085"/>
                  <a:pt x="6713644" y="161221"/>
                  <a:pt x="6844288" y="233492"/>
                </a:cubicBezTo>
                <a:cubicBezTo>
                  <a:pt x="6972153" y="289086"/>
                  <a:pt x="7336289" y="611527"/>
                  <a:pt x="7386323" y="717155"/>
                </a:cubicBezTo>
                <a:cubicBezTo>
                  <a:pt x="7475273" y="900613"/>
                  <a:pt x="7453035" y="1573293"/>
                  <a:pt x="7430798" y="1809564"/>
                </a:cubicBezTo>
                <a:cubicBezTo>
                  <a:pt x="7347408" y="2398855"/>
                  <a:pt x="7041645" y="3077093"/>
                  <a:pt x="7013848" y="3104890"/>
                </a:cubicBezTo>
                <a:cubicBezTo>
                  <a:pt x="6924899" y="3085432"/>
                  <a:pt x="6721983" y="3391196"/>
                  <a:pt x="6569101" y="3402314"/>
                </a:cubicBezTo>
                <a:cubicBezTo>
                  <a:pt x="6407881" y="3413434"/>
                  <a:pt x="4039604" y="3405095"/>
                  <a:pt x="3683807" y="3341162"/>
                </a:cubicBezTo>
                <a:cubicBezTo>
                  <a:pt x="1749158" y="2988144"/>
                  <a:pt x="1704683" y="2860279"/>
                  <a:pt x="1704683" y="2860279"/>
                </a:cubicBezTo>
                <a:cubicBezTo>
                  <a:pt x="1704683" y="2860279"/>
                  <a:pt x="1910378" y="2835262"/>
                  <a:pt x="2010446" y="2801907"/>
                </a:cubicBezTo>
                <a:cubicBezTo>
                  <a:pt x="1865904" y="2799126"/>
                  <a:pt x="1296072" y="2693500"/>
                  <a:pt x="1273834" y="2674041"/>
                </a:cubicBezTo>
                <a:cubicBezTo>
                  <a:pt x="1284954" y="2668482"/>
                  <a:pt x="1301632" y="2662923"/>
                  <a:pt x="1315530" y="2657363"/>
                </a:cubicBezTo>
                <a:cubicBezTo>
                  <a:pt x="1284954" y="2640686"/>
                  <a:pt x="1259936" y="2621228"/>
                  <a:pt x="1234919" y="2590651"/>
                </a:cubicBezTo>
                <a:cubicBezTo>
                  <a:pt x="1154309" y="2487804"/>
                  <a:pt x="1018105" y="2523940"/>
                  <a:pt x="904138" y="2485024"/>
                </a:cubicBezTo>
                <a:cubicBezTo>
                  <a:pt x="976410" y="2268210"/>
                  <a:pt x="1168208" y="2348820"/>
                  <a:pt x="1315530" y="2307126"/>
                </a:cubicBezTo>
                <a:cubicBezTo>
                  <a:pt x="929156" y="2179260"/>
                  <a:pt x="1004207" y="2112548"/>
                  <a:pt x="851326" y="2065294"/>
                </a:cubicBezTo>
                <a:cubicBezTo>
                  <a:pt x="659528" y="2006921"/>
                  <a:pt x="615053" y="2006921"/>
                  <a:pt x="615053" y="2006921"/>
                </a:cubicBezTo>
                <a:cubicBezTo>
                  <a:pt x="840206" y="1829023"/>
                  <a:pt x="1109834" y="2020820"/>
                  <a:pt x="1393361" y="1703937"/>
                </a:cubicBezTo>
                <a:cubicBezTo>
                  <a:pt x="1120952" y="1659463"/>
                  <a:pt x="306510" y="1637225"/>
                  <a:pt x="131391" y="1553835"/>
                </a:cubicBezTo>
                <a:cubicBezTo>
                  <a:pt x="198103" y="1584411"/>
                  <a:pt x="203663" y="1492682"/>
                  <a:pt x="234239" y="1492682"/>
                </a:cubicBezTo>
                <a:cubicBezTo>
                  <a:pt x="492748" y="1489903"/>
                  <a:pt x="756816" y="1542717"/>
                  <a:pt x="1018105" y="1509360"/>
                </a:cubicBezTo>
                <a:cubicBezTo>
                  <a:pt x="1065359" y="1506581"/>
                  <a:pt x="1140411" y="1531597"/>
                  <a:pt x="1148750" y="1462106"/>
                </a:cubicBezTo>
                <a:cubicBezTo>
                  <a:pt x="1157088" y="1375936"/>
                  <a:pt x="1059800" y="1395394"/>
                  <a:pt x="1018105" y="1387055"/>
                </a:cubicBezTo>
                <a:cubicBezTo>
                  <a:pt x="848545" y="1359258"/>
                  <a:pt x="681766" y="1348140"/>
                  <a:pt x="509426" y="1331461"/>
                </a:cubicBezTo>
                <a:cubicBezTo>
                  <a:pt x="437155" y="1323122"/>
                  <a:pt x="348206" y="1339800"/>
                  <a:pt x="376002" y="1206376"/>
                </a:cubicBezTo>
                <a:cubicBezTo>
                  <a:pt x="353764" y="1078512"/>
                  <a:pt x="220341" y="1122986"/>
                  <a:pt x="150849" y="1061833"/>
                </a:cubicBezTo>
                <a:cubicBezTo>
                  <a:pt x="184205" y="989562"/>
                  <a:pt x="278714" y="1039597"/>
                  <a:pt x="306510" y="942308"/>
                </a:cubicBezTo>
                <a:cubicBezTo>
                  <a:pt x="173086" y="972884"/>
                  <a:pt x="186985" y="761630"/>
                  <a:pt x="53560" y="764409"/>
                </a:cubicBezTo>
                <a:cubicBezTo>
                  <a:pt x="-57626" y="639324"/>
                  <a:pt x="22984" y="578171"/>
                  <a:pt x="125832" y="530917"/>
                </a:cubicBezTo>
                <a:cubicBezTo>
                  <a:pt x="259256" y="472544"/>
                  <a:pt x="406578" y="486442"/>
                  <a:pt x="551121" y="475324"/>
                </a:cubicBezTo>
                <a:cubicBezTo>
                  <a:pt x="742919" y="450306"/>
                  <a:pt x="926376" y="391934"/>
                  <a:pt x="1120952" y="394713"/>
                </a:cubicBezTo>
                <a:cubicBezTo>
                  <a:pt x="1304411" y="336340"/>
                  <a:pt x="1507326" y="400272"/>
                  <a:pt x="1693564" y="325221"/>
                </a:cubicBezTo>
                <a:cubicBezTo>
                  <a:pt x="1882582" y="325221"/>
                  <a:pt x="2074379" y="325221"/>
                  <a:pt x="2266175" y="325221"/>
                </a:cubicBezTo>
                <a:cubicBezTo>
                  <a:pt x="2321770" y="328001"/>
                  <a:pt x="2374582" y="328001"/>
                  <a:pt x="2430177" y="330781"/>
                </a:cubicBezTo>
                <a:cubicBezTo>
                  <a:pt x="2430177" y="330781"/>
                  <a:pt x="2432956" y="330781"/>
                  <a:pt x="2432956" y="330781"/>
                </a:cubicBezTo>
                <a:cubicBezTo>
                  <a:pt x="2672008" y="339120"/>
                  <a:pt x="2908279" y="344679"/>
                  <a:pt x="3144551" y="355798"/>
                </a:cubicBezTo>
                <a:cubicBezTo>
                  <a:pt x="3233500" y="355798"/>
                  <a:pt x="3319670" y="358577"/>
                  <a:pt x="3408619" y="358577"/>
                </a:cubicBezTo>
                <a:cubicBezTo>
                  <a:pt x="3597637" y="372475"/>
                  <a:pt x="3789434" y="380814"/>
                  <a:pt x="3981231" y="361357"/>
                </a:cubicBezTo>
                <a:cubicBezTo>
                  <a:pt x="4173028" y="378035"/>
                  <a:pt x="4359266" y="366917"/>
                  <a:pt x="4551063" y="350238"/>
                </a:cubicBezTo>
                <a:cubicBezTo>
                  <a:pt x="4745639" y="369696"/>
                  <a:pt x="4937437" y="341899"/>
                  <a:pt x="5129233" y="316882"/>
                </a:cubicBezTo>
                <a:cubicBezTo>
                  <a:pt x="5321031" y="328001"/>
                  <a:pt x="5512828" y="328001"/>
                  <a:pt x="5699065" y="272407"/>
                </a:cubicBezTo>
                <a:cubicBezTo>
                  <a:pt x="5840829" y="333560"/>
                  <a:pt x="5910321" y="133424"/>
                  <a:pt x="6063202" y="172339"/>
                </a:cubicBezTo>
                <a:cubicBezTo>
                  <a:pt x="6216084" y="214035"/>
                  <a:pt x="6324491" y="55593"/>
                  <a:pt x="6457914" y="0"/>
                </a:cubicBezTo>
                <a:close/>
              </a:path>
            </a:pathLst>
          </a:custGeom>
          <a:solidFill>
            <a:schemeClr val="tx1">
              <a:alpha val="30000"/>
            </a:schemeClr>
          </a:solidFill>
          <a:ln>
            <a:noFill/>
          </a:ln>
          <a:effectLst>
            <a:outerShdw blurRad="50800" dist="50800" dir="270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B135CB4-9AC4-4D27-ACB7-3A820A6E7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8056" y="2813365"/>
            <a:ext cx="7450687" cy="3406460"/>
          </a:xfrm>
          <a:custGeom>
            <a:avLst/>
            <a:gdLst>
              <a:gd name="connsiteX0" fmla="*/ 6457914 w 7450687"/>
              <a:gd name="connsiteY0" fmla="*/ 0 h 3406460"/>
              <a:gd name="connsiteX1" fmla="*/ 6844288 w 7450687"/>
              <a:gd name="connsiteY1" fmla="*/ 233492 h 3406460"/>
              <a:gd name="connsiteX2" fmla="*/ 7386323 w 7450687"/>
              <a:gd name="connsiteY2" fmla="*/ 717155 h 3406460"/>
              <a:gd name="connsiteX3" fmla="*/ 7430798 w 7450687"/>
              <a:gd name="connsiteY3" fmla="*/ 1809564 h 3406460"/>
              <a:gd name="connsiteX4" fmla="*/ 7013848 w 7450687"/>
              <a:gd name="connsiteY4" fmla="*/ 3104890 h 3406460"/>
              <a:gd name="connsiteX5" fmla="*/ 6569101 w 7450687"/>
              <a:gd name="connsiteY5" fmla="*/ 3402314 h 3406460"/>
              <a:gd name="connsiteX6" fmla="*/ 3683807 w 7450687"/>
              <a:gd name="connsiteY6" fmla="*/ 3341162 h 3406460"/>
              <a:gd name="connsiteX7" fmla="*/ 1704683 w 7450687"/>
              <a:gd name="connsiteY7" fmla="*/ 2860279 h 3406460"/>
              <a:gd name="connsiteX8" fmla="*/ 2010446 w 7450687"/>
              <a:gd name="connsiteY8" fmla="*/ 2801907 h 3406460"/>
              <a:gd name="connsiteX9" fmla="*/ 1273834 w 7450687"/>
              <a:gd name="connsiteY9" fmla="*/ 2674041 h 3406460"/>
              <a:gd name="connsiteX10" fmla="*/ 1315530 w 7450687"/>
              <a:gd name="connsiteY10" fmla="*/ 2657363 h 3406460"/>
              <a:gd name="connsiteX11" fmla="*/ 1234919 w 7450687"/>
              <a:gd name="connsiteY11" fmla="*/ 2590651 h 3406460"/>
              <a:gd name="connsiteX12" fmla="*/ 904138 w 7450687"/>
              <a:gd name="connsiteY12" fmla="*/ 2485024 h 3406460"/>
              <a:gd name="connsiteX13" fmla="*/ 1315530 w 7450687"/>
              <a:gd name="connsiteY13" fmla="*/ 2307126 h 3406460"/>
              <a:gd name="connsiteX14" fmla="*/ 851326 w 7450687"/>
              <a:gd name="connsiteY14" fmla="*/ 2065294 h 3406460"/>
              <a:gd name="connsiteX15" fmla="*/ 615053 w 7450687"/>
              <a:gd name="connsiteY15" fmla="*/ 2006921 h 3406460"/>
              <a:gd name="connsiteX16" fmla="*/ 1393361 w 7450687"/>
              <a:gd name="connsiteY16" fmla="*/ 1703937 h 3406460"/>
              <a:gd name="connsiteX17" fmla="*/ 131391 w 7450687"/>
              <a:gd name="connsiteY17" fmla="*/ 1553835 h 3406460"/>
              <a:gd name="connsiteX18" fmla="*/ 234239 w 7450687"/>
              <a:gd name="connsiteY18" fmla="*/ 1492682 h 3406460"/>
              <a:gd name="connsiteX19" fmla="*/ 1018105 w 7450687"/>
              <a:gd name="connsiteY19" fmla="*/ 1509360 h 3406460"/>
              <a:gd name="connsiteX20" fmla="*/ 1148750 w 7450687"/>
              <a:gd name="connsiteY20" fmla="*/ 1462106 h 3406460"/>
              <a:gd name="connsiteX21" fmla="*/ 1018105 w 7450687"/>
              <a:gd name="connsiteY21" fmla="*/ 1387055 h 3406460"/>
              <a:gd name="connsiteX22" fmla="*/ 509426 w 7450687"/>
              <a:gd name="connsiteY22" fmla="*/ 1331461 h 3406460"/>
              <a:gd name="connsiteX23" fmla="*/ 376002 w 7450687"/>
              <a:gd name="connsiteY23" fmla="*/ 1206376 h 3406460"/>
              <a:gd name="connsiteX24" fmla="*/ 150849 w 7450687"/>
              <a:gd name="connsiteY24" fmla="*/ 1061833 h 3406460"/>
              <a:gd name="connsiteX25" fmla="*/ 306510 w 7450687"/>
              <a:gd name="connsiteY25" fmla="*/ 942308 h 3406460"/>
              <a:gd name="connsiteX26" fmla="*/ 53560 w 7450687"/>
              <a:gd name="connsiteY26" fmla="*/ 764409 h 3406460"/>
              <a:gd name="connsiteX27" fmla="*/ 125832 w 7450687"/>
              <a:gd name="connsiteY27" fmla="*/ 530917 h 3406460"/>
              <a:gd name="connsiteX28" fmla="*/ 551121 w 7450687"/>
              <a:gd name="connsiteY28" fmla="*/ 475324 h 3406460"/>
              <a:gd name="connsiteX29" fmla="*/ 1120952 w 7450687"/>
              <a:gd name="connsiteY29" fmla="*/ 394713 h 3406460"/>
              <a:gd name="connsiteX30" fmla="*/ 1693564 w 7450687"/>
              <a:gd name="connsiteY30" fmla="*/ 325221 h 3406460"/>
              <a:gd name="connsiteX31" fmla="*/ 2266175 w 7450687"/>
              <a:gd name="connsiteY31" fmla="*/ 325221 h 3406460"/>
              <a:gd name="connsiteX32" fmla="*/ 2430177 w 7450687"/>
              <a:gd name="connsiteY32" fmla="*/ 330781 h 3406460"/>
              <a:gd name="connsiteX33" fmla="*/ 2432956 w 7450687"/>
              <a:gd name="connsiteY33" fmla="*/ 330781 h 3406460"/>
              <a:gd name="connsiteX34" fmla="*/ 3144551 w 7450687"/>
              <a:gd name="connsiteY34" fmla="*/ 355798 h 3406460"/>
              <a:gd name="connsiteX35" fmla="*/ 3408619 w 7450687"/>
              <a:gd name="connsiteY35" fmla="*/ 358577 h 3406460"/>
              <a:gd name="connsiteX36" fmla="*/ 3981231 w 7450687"/>
              <a:gd name="connsiteY36" fmla="*/ 361357 h 3406460"/>
              <a:gd name="connsiteX37" fmla="*/ 4551063 w 7450687"/>
              <a:gd name="connsiteY37" fmla="*/ 350238 h 3406460"/>
              <a:gd name="connsiteX38" fmla="*/ 5129233 w 7450687"/>
              <a:gd name="connsiteY38" fmla="*/ 316882 h 3406460"/>
              <a:gd name="connsiteX39" fmla="*/ 5699065 w 7450687"/>
              <a:gd name="connsiteY39" fmla="*/ 272407 h 3406460"/>
              <a:gd name="connsiteX40" fmla="*/ 6063202 w 7450687"/>
              <a:gd name="connsiteY40" fmla="*/ 172339 h 3406460"/>
              <a:gd name="connsiteX41" fmla="*/ 6457914 w 7450687"/>
              <a:gd name="connsiteY41" fmla="*/ 0 h 3406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450687" h="3406460">
                <a:moveTo>
                  <a:pt x="6457914" y="0"/>
                </a:moveTo>
                <a:cubicBezTo>
                  <a:pt x="6560763" y="125085"/>
                  <a:pt x="6713644" y="161221"/>
                  <a:pt x="6844288" y="233492"/>
                </a:cubicBezTo>
                <a:cubicBezTo>
                  <a:pt x="6972153" y="289086"/>
                  <a:pt x="7336289" y="611527"/>
                  <a:pt x="7386323" y="717155"/>
                </a:cubicBezTo>
                <a:cubicBezTo>
                  <a:pt x="7475273" y="900613"/>
                  <a:pt x="7453035" y="1573293"/>
                  <a:pt x="7430798" y="1809564"/>
                </a:cubicBezTo>
                <a:cubicBezTo>
                  <a:pt x="7347408" y="2398855"/>
                  <a:pt x="7041645" y="3077093"/>
                  <a:pt x="7013848" y="3104890"/>
                </a:cubicBezTo>
                <a:cubicBezTo>
                  <a:pt x="6924899" y="3085432"/>
                  <a:pt x="6721983" y="3391196"/>
                  <a:pt x="6569101" y="3402314"/>
                </a:cubicBezTo>
                <a:cubicBezTo>
                  <a:pt x="6407881" y="3413434"/>
                  <a:pt x="4039604" y="3405095"/>
                  <a:pt x="3683807" y="3341162"/>
                </a:cubicBezTo>
                <a:cubicBezTo>
                  <a:pt x="1749158" y="2988144"/>
                  <a:pt x="1704683" y="2860279"/>
                  <a:pt x="1704683" y="2860279"/>
                </a:cubicBezTo>
                <a:cubicBezTo>
                  <a:pt x="1704683" y="2860279"/>
                  <a:pt x="1910378" y="2835262"/>
                  <a:pt x="2010446" y="2801907"/>
                </a:cubicBezTo>
                <a:cubicBezTo>
                  <a:pt x="1865904" y="2799126"/>
                  <a:pt x="1296072" y="2693500"/>
                  <a:pt x="1273834" y="2674041"/>
                </a:cubicBezTo>
                <a:cubicBezTo>
                  <a:pt x="1284954" y="2668482"/>
                  <a:pt x="1301632" y="2662923"/>
                  <a:pt x="1315530" y="2657363"/>
                </a:cubicBezTo>
                <a:cubicBezTo>
                  <a:pt x="1284954" y="2640686"/>
                  <a:pt x="1259936" y="2621228"/>
                  <a:pt x="1234919" y="2590651"/>
                </a:cubicBezTo>
                <a:cubicBezTo>
                  <a:pt x="1154309" y="2487804"/>
                  <a:pt x="1018105" y="2523940"/>
                  <a:pt x="904138" y="2485024"/>
                </a:cubicBezTo>
                <a:cubicBezTo>
                  <a:pt x="976410" y="2268210"/>
                  <a:pt x="1168208" y="2348820"/>
                  <a:pt x="1315530" y="2307126"/>
                </a:cubicBezTo>
                <a:cubicBezTo>
                  <a:pt x="929156" y="2179260"/>
                  <a:pt x="1004207" y="2112548"/>
                  <a:pt x="851326" y="2065294"/>
                </a:cubicBezTo>
                <a:cubicBezTo>
                  <a:pt x="659528" y="2006921"/>
                  <a:pt x="615053" y="2006921"/>
                  <a:pt x="615053" y="2006921"/>
                </a:cubicBezTo>
                <a:cubicBezTo>
                  <a:pt x="840206" y="1829023"/>
                  <a:pt x="1109834" y="2020820"/>
                  <a:pt x="1393361" y="1703937"/>
                </a:cubicBezTo>
                <a:cubicBezTo>
                  <a:pt x="1120952" y="1659463"/>
                  <a:pt x="306510" y="1637225"/>
                  <a:pt x="131391" y="1553835"/>
                </a:cubicBezTo>
                <a:cubicBezTo>
                  <a:pt x="198103" y="1584411"/>
                  <a:pt x="203663" y="1492682"/>
                  <a:pt x="234239" y="1492682"/>
                </a:cubicBezTo>
                <a:cubicBezTo>
                  <a:pt x="492748" y="1489903"/>
                  <a:pt x="756816" y="1542717"/>
                  <a:pt x="1018105" y="1509360"/>
                </a:cubicBezTo>
                <a:cubicBezTo>
                  <a:pt x="1065359" y="1506581"/>
                  <a:pt x="1140411" y="1531597"/>
                  <a:pt x="1148750" y="1462106"/>
                </a:cubicBezTo>
                <a:cubicBezTo>
                  <a:pt x="1157088" y="1375936"/>
                  <a:pt x="1059800" y="1395394"/>
                  <a:pt x="1018105" y="1387055"/>
                </a:cubicBezTo>
                <a:cubicBezTo>
                  <a:pt x="848545" y="1359258"/>
                  <a:pt x="681766" y="1348140"/>
                  <a:pt x="509426" y="1331461"/>
                </a:cubicBezTo>
                <a:cubicBezTo>
                  <a:pt x="437155" y="1323122"/>
                  <a:pt x="348206" y="1339800"/>
                  <a:pt x="376002" y="1206376"/>
                </a:cubicBezTo>
                <a:cubicBezTo>
                  <a:pt x="353764" y="1078512"/>
                  <a:pt x="220341" y="1122986"/>
                  <a:pt x="150849" y="1061833"/>
                </a:cubicBezTo>
                <a:cubicBezTo>
                  <a:pt x="184205" y="989562"/>
                  <a:pt x="278714" y="1039597"/>
                  <a:pt x="306510" y="942308"/>
                </a:cubicBezTo>
                <a:cubicBezTo>
                  <a:pt x="173086" y="972884"/>
                  <a:pt x="186985" y="761630"/>
                  <a:pt x="53560" y="764409"/>
                </a:cubicBezTo>
                <a:cubicBezTo>
                  <a:pt x="-57626" y="639324"/>
                  <a:pt x="22984" y="578171"/>
                  <a:pt x="125832" y="530917"/>
                </a:cubicBezTo>
                <a:cubicBezTo>
                  <a:pt x="259256" y="472544"/>
                  <a:pt x="406578" y="486442"/>
                  <a:pt x="551121" y="475324"/>
                </a:cubicBezTo>
                <a:cubicBezTo>
                  <a:pt x="742919" y="450306"/>
                  <a:pt x="926376" y="391934"/>
                  <a:pt x="1120952" y="394713"/>
                </a:cubicBezTo>
                <a:cubicBezTo>
                  <a:pt x="1304411" y="336340"/>
                  <a:pt x="1507326" y="400272"/>
                  <a:pt x="1693564" y="325221"/>
                </a:cubicBezTo>
                <a:cubicBezTo>
                  <a:pt x="1882582" y="325221"/>
                  <a:pt x="2074379" y="325221"/>
                  <a:pt x="2266175" y="325221"/>
                </a:cubicBezTo>
                <a:cubicBezTo>
                  <a:pt x="2321770" y="328001"/>
                  <a:pt x="2374582" y="328001"/>
                  <a:pt x="2430177" y="330781"/>
                </a:cubicBezTo>
                <a:cubicBezTo>
                  <a:pt x="2430177" y="330781"/>
                  <a:pt x="2432956" y="330781"/>
                  <a:pt x="2432956" y="330781"/>
                </a:cubicBezTo>
                <a:cubicBezTo>
                  <a:pt x="2672008" y="339120"/>
                  <a:pt x="2908279" y="344679"/>
                  <a:pt x="3144551" y="355798"/>
                </a:cubicBezTo>
                <a:cubicBezTo>
                  <a:pt x="3233500" y="355798"/>
                  <a:pt x="3319670" y="358577"/>
                  <a:pt x="3408619" y="358577"/>
                </a:cubicBezTo>
                <a:cubicBezTo>
                  <a:pt x="3597637" y="372475"/>
                  <a:pt x="3789434" y="380814"/>
                  <a:pt x="3981231" y="361357"/>
                </a:cubicBezTo>
                <a:cubicBezTo>
                  <a:pt x="4173028" y="378035"/>
                  <a:pt x="4359266" y="366917"/>
                  <a:pt x="4551063" y="350238"/>
                </a:cubicBezTo>
                <a:cubicBezTo>
                  <a:pt x="4745639" y="369696"/>
                  <a:pt x="4937437" y="341899"/>
                  <a:pt x="5129233" y="316882"/>
                </a:cubicBezTo>
                <a:cubicBezTo>
                  <a:pt x="5321031" y="328001"/>
                  <a:pt x="5512828" y="328001"/>
                  <a:pt x="5699065" y="272407"/>
                </a:cubicBezTo>
                <a:cubicBezTo>
                  <a:pt x="5840829" y="333560"/>
                  <a:pt x="5910321" y="133424"/>
                  <a:pt x="6063202" y="172339"/>
                </a:cubicBezTo>
                <a:cubicBezTo>
                  <a:pt x="6216084" y="214035"/>
                  <a:pt x="6324491" y="55593"/>
                  <a:pt x="6457914" y="0"/>
                </a:cubicBezTo>
                <a:close/>
              </a:path>
            </a:pathLst>
          </a:custGeom>
          <a:solidFill>
            <a:srgbClr val="45AF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68864-B218-FD42-88BA-D217B1805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8986" y="3547277"/>
            <a:ext cx="4452181" cy="1341624"/>
          </a:xfrm>
        </p:spPr>
        <p:txBody>
          <a:bodyPr anchor="b"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E5254B-F72D-204D-956F-13DAC47444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5110" y="4945656"/>
            <a:ext cx="3957144" cy="646785"/>
          </a:xfrm>
        </p:spPr>
        <p:txBody>
          <a:bodyPr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7202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>
            <a:extLst>
              <a:ext uri="{FF2B5EF4-FFF2-40B4-BE49-F238E27FC236}">
                <a16:creationId xmlns:a16="http://schemas.microsoft.com/office/drawing/2014/main" id="{C1A585F3-7872-4996-A3A7-249A6D982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0" b="69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FAD7B00-7DC5-4F4E-BBBE-50E648931F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4989" y="4193202"/>
            <a:ext cx="5458556" cy="646785"/>
          </a:xfrm>
        </p:spPr>
        <p:txBody>
          <a:bodyPr anchor="b"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Random Forest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E5254B-F72D-204D-956F-13DAC47444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5110" y="4945656"/>
            <a:ext cx="3957144" cy="646785"/>
          </a:xfrm>
        </p:spPr>
        <p:txBody>
          <a:bodyPr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BE8E26-684A-F640-A080-72C7CFBAC819}"/>
              </a:ext>
            </a:extLst>
          </p:cNvPr>
          <p:cNvSpPr txBox="1"/>
          <p:nvPr/>
        </p:nvSpPr>
        <p:spPr>
          <a:xfrm>
            <a:off x="702713" y="638175"/>
            <a:ext cx="586239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Random forests is an ensemble learning Method for classification , regression and other tasks that operate by constructing a multitude of decision trees.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7DA6CC-ACD9-2047-BCD5-D3416960486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0793" y="3342211"/>
            <a:ext cx="5142276" cy="320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6672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>
            <a:extLst>
              <a:ext uri="{FF2B5EF4-FFF2-40B4-BE49-F238E27FC236}">
                <a16:creationId xmlns:a16="http://schemas.microsoft.com/office/drawing/2014/main" id="{C1A585F3-7872-4996-A3A7-249A6D982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0" b="69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FAD7B00-7DC5-4F4E-BBBE-50E648931F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9516" y="302054"/>
            <a:ext cx="6272968" cy="1341624"/>
          </a:xfrm>
        </p:spPr>
        <p:txBody>
          <a:bodyPr anchor="t"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Model Training &amp; Parameter Optimization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8F77E3-70DB-A141-A5BE-CFFB96CE6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87" y="1945722"/>
            <a:ext cx="5599953" cy="41999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8CF02F-944F-974D-9A83-FE43A1DAE506}"/>
              </a:ext>
            </a:extLst>
          </p:cNvPr>
          <p:cNvSpPr txBox="1"/>
          <p:nvPr/>
        </p:nvSpPr>
        <p:spPr>
          <a:xfrm>
            <a:off x="6759388" y="2671482"/>
            <a:ext cx="39444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200 – 900 Number of Trees</a:t>
            </a:r>
          </a:p>
        </p:txBody>
      </p:sp>
    </p:spTree>
    <p:extLst>
      <p:ext uri="{BB962C8B-B14F-4D97-AF65-F5344CB8AC3E}">
        <p14:creationId xmlns:p14="http://schemas.microsoft.com/office/powerpoint/2010/main" val="460051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>
            <a:extLst>
              <a:ext uri="{FF2B5EF4-FFF2-40B4-BE49-F238E27FC236}">
                <a16:creationId xmlns:a16="http://schemas.microsoft.com/office/drawing/2014/main" id="{C1A585F3-7872-4996-A3A7-249A6D982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0" b="69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FAD7B00-7DC5-4F4E-BBBE-50E648931F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9516" y="302054"/>
            <a:ext cx="6272968" cy="1341624"/>
          </a:xfrm>
        </p:spPr>
        <p:txBody>
          <a:bodyPr anchor="t"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Model Training &amp; Parameter Optimization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8CF02F-944F-974D-9A83-FE43A1DAE506}"/>
              </a:ext>
            </a:extLst>
          </p:cNvPr>
          <p:cNvSpPr txBox="1"/>
          <p:nvPr/>
        </p:nvSpPr>
        <p:spPr>
          <a:xfrm>
            <a:off x="6759388" y="2671482"/>
            <a:ext cx="39444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500– 2000 Number of Trees with step size 50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540923-FA38-F244-A78C-F3965A664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989" y="1945721"/>
            <a:ext cx="5474446" cy="410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3409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>
            <a:extLst>
              <a:ext uri="{FF2B5EF4-FFF2-40B4-BE49-F238E27FC236}">
                <a16:creationId xmlns:a16="http://schemas.microsoft.com/office/drawing/2014/main" id="{C1A585F3-7872-4996-A3A7-249A6D982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0" b="69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FAD7B00-7DC5-4F4E-BBBE-50E648931F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9516" y="302054"/>
            <a:ext cx="6272968" cy="1341624"/>
          </a:xfrm>
        </p:spPr>
        <p:txBody>
          <a:bodyPr anchor="t"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Model Training &amp; Parameter Optimization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8CF02F-944F-974D-9A83-FE43A1DAE506}"/>
              </a:ext>
            </a:extLst>
          </p:cNvPr>
          <p:cNvSpPr txBox="1"/>
          <p:nvPr/>
        </p:nvSpPr>
        <p:spPr>
          <a:xfrm>
            <a:off x="6759388" y="2671482"/>
            <a:ext cx="39444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1300– 1400 Number of Trees with step size 10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5C3EF6B-9688-2949-9EF4-6515CBCA4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32" y="1678580"/>
            <a:ext cx="5906149" cy="442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3959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>
            <a:extLst>
              <a:ext uri="{FF2B5EF4-FFF2-40B4-BE49-F238E27FC236}">
                <a16:creationId xmlns:a16="http://schemas.microsoft.com/office/drawing/2014/main" id="{C1A585F3-7872-4996-A3A7-249A6D982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0" b="69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FAD7B00-7DC5-4F4E-BBBE-50E648931F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59516" y="302054"/>
            <a:ext cx="6272968" cy="1341624"/>
          </a:xfrm>
        </p:spPr>
        <p:txBody>
          <a:bodyPr anchor="t">
            <a:norm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Model Training &amp; Parameter Optimization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8CF02F-944F-974D-9A83-FE43A1DAE506}"/>
              </a:ext>
            </a:extLst>
          </p:cNvPr>
          <p:cNvSpPr txBox="1"/>
          <p:nvPr/>
        </p:nvSpPr>
        <p:spPr>
          <a:xfrm>
            <a:off x="2085134" y="1945722"/>
            <a:ext cx="8021732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Number of Trees in Forest: 1380</a:t>
            </a:r>
          </a:p>
          <a:p>
            <a:pPr algn="ctr"/>
            <a:endParaRPr lang="en-US" sz="3200" b="1" dirty="0">
              <a:solidFill>
                <a:schemeClr val="bg1"/>
              </a:solidFill>
            </a:endParaRPr>
          </a:p>
          <a:p>
            <a:pPr algn="ctr"/>
            <a:endParaRPr lang="en-US" sz="3200" b="1" dirty="0">
              <a:solidFill>
                <a:schemeClr val="bg1"/>
              </a:solidFill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RMSE: 2.1029581</a:t>
            </a:r>
          </a:p>
          <a:p>
            <a:pPr algn="ctr"/>
            <a:endParaRPr lang="en-US" sz="3200" b="1" dirty="0">
              <a:solidFill>
                <a:schemeClr val="bg1"/>
              </a:solidFill>
            </a:endParaRPr>
          </a:p>
          <a:p>
            <a:pPr algn="ctr"/>
            <a:endParaRPr lang="en-US" sz="3200" b="1" dirty="0">
              <a:solidFill>
                <a:schemeClr val="bg1"/>
              </a:solidFill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    R2 : 0.5353836</a:t>
            </a:r>
          </a:p>
          <a:p>
            <a:pPr algn="ctr"/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7205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68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6">
            <a:extLst>
              <a:ext uri="{FF2B5EF4-FFF2-40B4-BE49-F238E27FC236}">
                <a16:creationId xmlns:a16="http://schemas.microsoft.com/office/drawing/2014/main" id="{E2CFBC99-FB8F-41F7-A81D-A5288D688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C1A585F3-7872-4996-A3A7-249A6D982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8" r="-1" b="695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34" name="Freeform: Shape 28">
            <a:extLst>
              <a:ext uri="{FF2B5EF4-FFF2-40B4-BE49-F238E27FC236}">
                <a16:creationId xmlns:a16="http://schemas.microsoft.com/office/drawing/2014/main" id="{A435A76B-D478-4F38-9D76-040E49ADC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0138" y="2758601"/>
            <a:ext cx="7832767" cy="4099399"/>
          </a:xfrm>
          <a:custGeom>
            <a:avLst/>
            <a:gdLst>
              <a:gd name="connsiteX0" fmla="*/ 4436398 w 7832767"/>
              <a:gd name="connsiteY0" fmla="*/ 580 h 4099399"/>
              <a:gd name="connsiteX1" fmla="*/ 5062070 w 7832767"/>
              <a:gd name="connsiteY1" fmla="*/ 20166 h 4099399"/>
              <a:gd name="connsiteX2" fmla="*/ 6429770 w 7832767"/>
              <a:gd name="connsiteY2" fmla="*/ 44716 h 4099399"/>
              <a:gd name="connsiteX3" fmla="*/ 7261927 w 7832767"/>
              <a:gd name="connsiteY3" fmla="*/ 147922 h 4099399"/>
              <a:gd name="connsiteX4" fmla="*/ 7370574 w 7832767"/>
              <a:gd name="connsiteY4" fmla="*/ 185497 h 4099399"/>
              <a:gd name="connsiteX5" fmla="*/ 7342690 w 7832767"/>
              <a:gd name="connsiteY5" fmla="*/ 262652 h 4099399"/>
              <a:gd name="connsiteX6" fmla="*/ 7154722 w 7832767"/>
              <a:gd name="connsiteY6" fmla="*/ 283192 h 4099399"/>
              <a:gd name="connsiteX7" fmla="*/ 7257600 w 7832767"/>
              <a:gd name="connsiteY7" fmla="*/ 340809 h 4099399"/>
              <a:gd name="connsiteX8" fmla="*/ 7031654 w 7832767"/>
              <a:gd name="connsiteY8" fmla="*/ 384897 h 4099399"/>
              <a:gd name="connsiteX9" fmla="*/ 7061460 w 7832767"/>
              <a:gd name="connsiteY9" fmla="*/ 415459 h 4099399"/>
              <a:gd name="connsiteX10" fmla="*/ 7091746 w 7832767"/>
              <a:gd name="connsiteY10" fmla="*/ 444516 h 4099399"/>
              <a:gd name="connsiteX11" fmla="*/ 6661966 w 7832767"/>
              <a:gd name="connsiteY11" fmla="*/ 519166 h 4099399"/>
              <a:gd name="connsiteX12" fmla="*/ 7169625 w 7832767"/>
              <a:gd name="connsiteY12" fmla="*/ 655940 h 4099399"/>
              <a:gd name="connsiteX13" fmla="*/ 7077324 w 7832767"/>
              <a:gd name="connsiteY13" fmla="*/ 729587 h 4099399"/>
              <a:gd name="connsiteX14" fmla="*/ 7370574 w 7832767"/>
              <a:gd name="connsiteY14" fmla="*/ 845819 h 4099399"/>
              <a:gd name="connsiteX15" fmla="*/ 7608539 w 7832767"/>
              <a:gd name="connsiteY15" fmla="*/ 990610 h 4099399"/>
              <a:gd name="connsiteX16" fmla="*/ 7742185 w 7832767"/>
              <a:gd name="connsiteY16" fmla="*/ 1180991 h 4099399"/>
              <a:gd name="connsiteX17" fmla="*/ 7789296 w 7832767"/>
              <a:gd name="connsiteY17" fmla="*/ 1266161 h 4099399"/>
              <a:gd name="connsiteX18" fmla="*/ 7831602 w 7832767"/>
              <a:gd name="connsiteY18" fmla="*/ 1355841 h 4099399"/>
              <a:gd name="connsiteX19" fmla="*/ 7758529 w 7832767"/>
              <a:gd name="connsiteY19" fmla="*/ 1445019 h 4099399"/>
              <a:gd name="connsiteX20" fmla="*/ 7710936 w 7832767"/>
              <a:gd name="connsiteY20" fmla="*/ 1553237 h 4099399"/>
              <a:gd name="connsiteX21" fmla="*/ 7754684 w 7832767"/>
              <a:gd name="connsiteY21" fmla="*/ 1616863 h 4099399"/>
              <a:gd name="connsiteX22" fmla="*/ 7755645 w 7832767"/>
              <a:gd name="connsiteY22" fmla="*/ 1759148 h 4099399"/>
              <a:gd name="connsiteX23" fmla="*/ 7725360 w 7832767"/>
              <a:gd name="connsiteY23" fmla="*/ 1826283 h 4099399"/>
              <a:gd name="connsiteX24" fmla="*/ 7633056 w 7832767"/>
              <a:gd name="connsiteY24" fmla="*/ 1972074 h 4099399"/>
              <a:gd name="connsiteX25" fmla="*/ 7554696 w 7832767"/>
              <a:gd name="connsiteY25" fmla="*/ 2004640 h 4099399"/>
              <a:gd name="connsiteX26" fmla="*/ 7562870 w 7832767"/>
              <a:gd name="connsiteY26" fmla="*/ 2592817 h 4099399"/>
              <a:gd name="connsiteX27" fmla="*/ 7620078 w 7832767"/>
              <a:gd name="connsiteY27" fmla="*/ 2877387 h 4099399"/>
              <a:gd name="connsiteX28" fmla="*/ 7579695 w 7832767"/>
              <a:gd name="connsiteY28" fmla="*/ 3198029 h 4099399"/>
              <a:gd name="connsiteX29" fmla="*/ 7713340 w 7832767"/>
              <a:gd name="connsiteY29" fmla="*/ 3435003 h 4099399"/>
              <a:gd name="connsiteX30" fmla="*/ 7658054 w 7832767"/>
              <a:gd name="connsiteY30" fmla="*/ 3526187 h 4099399"/>
              <a:gd name="connsiteX31" fmla="*/ 7813815 w 7832767"/>
              <a:gd name="connsiteY31" fmla="*/ 3628391 h 4099399"/>
              <a:gd name="connsiteX32" fmla="*/ 7669112 w 7832767"/>
              <a:gd name="connsiteY32" fmla="*/ 3773681 h 4099399"/>
              <a:gd name="connsiteX33" fmla="*/ 7429704 w 7832767"/>
              <a:gd name="connsiteY33" fmla="*/ 4001137 h 4099399"/>
              <a:gd name="connsiteX34" fmla="*/ 7417475 w 7832767"/>
              <a:gd name="connsiteY34" fmla="*/ 4099399 h 4099399"/>
              <a:gd name="connsiteX35" fmla="*/ 180606 w 7832767"/>
              <a:gd name="connsiteY35" fmla="*/ 4099399 h 4099399"/>
              <a:gd name="connsiteX36" fmla="*/ 164649 w 7832767"/>
              <a:gd name="connsiteY36" fmla="*/ 4093760 h 4099399"/>
              <a:gd name="connsiteX37" fmla="*/ 160465 w 7832767"/>
              <a:gd name="connsiteY37" fmla="*/ 4076287 h 4099399"/>
              <a:gd name="connsiteX38" fmla="*/ 549383 w 7832767"/>
              <a:gd name="connsiteY38" fmla="*/ 3827790 h 4099399"/>
              <a:gd name="connsiteX39" fmla="*/ 756100 w 7832767"/>
              <a:gd name="connsiteY39" fmla="*/ 3722078 h 4099399"/>
              <a:gd name="connsiteX40" fmla="*/ 415738 w 7832767"/>
              <a:gd name="connsiteY40" fmla="*/ 3746126 h 4099399"/>
              <a:gd name="connsiteX41" fmla="*/ 671971 w 7832767"/>
              <a:gd name="connsiteY41" fmla="*/ 3563762 h 4099399"/>
              <a:gd name="connsiteX42" fmla="*/ 619570 w 7832767"/>
              <a:gd name="connsiteY42" fmla="*/ 3530194 h 4099399"/>
              <a:gd name="connsiteX43" fmla="*/ 523422 w 7832767"/>
              <a:gd name="connsiteY43" fmla="*/ 3507649 h 4099399"/>
              <a:gd name="connsiteX44" fmla="*/ 957048 w 7832767"/>
              <a:gd name="connsiteY44" fmla="*/ 3392918 h 4099399"/>
              <a:gd name="connsiteX45" fmla="*/ 835904 w 7832767"/>
              <a:gd name="connsiteY45" fmla="*/ 3231596 h 4099399"/>
              <a:gd name="connsiteX46" fmla="*/ 930608 w 7832767"/>
              <a:gd name="connsiteY46" fmla="*/ 3195022 h 4099399"/>
              <a:gd name="connsiteX47" fmla="*/ 817153 w 7832767"/>
              <a:gd name="connsiteY47" fmla="*/ 3190514 h 4099399"/>
              <a:gd name="connsiteX48" fmla="*/ 727736 w 7832767"/>
              <a:gd name="connsiteY48" fmla="*/ 3191015 h 4099399"/>
              <a:gd name="connsiteX49" fmla="*/ 567170 w 7832767"/>
              <a:gd name="connsiteY49" fmla="*/ 3150434 h 4099399"/>
              <a:gd name="connsiteX50" fmla="*/ 2784 w 7832767"/>
              <a:gd name="connsiteY50" fmla="*/ 3218569 h 4099399"/>
              <a:gd name="connsiteX51" fmla="*/ 122006 w 7832767"/>
              <a:gd name="connsiteY51" fmla="*/ 3122877 h 4099399"/>
              <a:gd name="connsiteX52" fmla="*/ 264786 w 7832767"/>
              <a:gd name="connsiteY52" fmla="*/ 3068269 h 4099399"/>
              <a:gd name="connsiteX53" fmla="*/ 72009 w 7832767"/>
              <a:gd name="connsiteY53" fmla="*/ 3039210 h 4099399"/>
              <a:gd name="connsiteX54" fmla="*/ 459485 w 7832767"/>
              <a:gd name="connsiteY54" fmla="*/ 2948028 h 4099399"/>
              <a:gd name="connsiteX55" fmla="*/ 365260 w 7832767"/>
              <a:gd name="connsiteY55" fmla="*/ 2866364 h 4099399"/>
              <a:gd name="connsiteX56" fmla="*/ 607071 w 7832767"/>
              <a:gd name="connsiteY56" fmla="*/ 2498127 h 4099399"/>
              <a:gd name="connsiteX57" fmla="*/ 1090213 w 7832767"/>
              <a:gd name="connsiteY57" fmla="*/ 2289209 h 4099399"/>
              <a:gd name="connsiteX58" fmla="*/ 1337313 w 7832767"/>
              <a:gd name="connsiteY58" fmla="*/ 2272676 h 4099399"/>
              <a:gd name="connsiteX59" fmla="*/ 1268086 w 7832767"/>
              <a:gd name="connsiteY59" fmla="*/ 2205541 h 4099399"/>
              <a:gd name="connsiteX60" fmla="*/ 1449324 w 7832767"/>
              <a:gd name="connsiteY60" fmla="*/ 1827285 h 4099399"/>
              <a:gd name="connsiteX61" fmla="*/ 1255107 w 7832767"/>
              <a:gd name="connsiteY61" fmla="*/ 1849829 h 4099399"/>
              <a:gd name="connsiteX62" fmla="*/ 259497 w 7832767"/>
              <a:gd name="connsiteY62" fmla="*/ 1865862 h 4099399"/>
              <a:gd name="connsiteX63" fmla="*/ 160947 w 7832767"/>
              <a:gd name="connsiteY63" fmla="*/ 1851332 h 4099399"/>
              <a:gd name="connsiteX64" fmla="*/ 845998 w 7832767"/>
              <a:gd name="connsiteY64" fmla="*/ 1661453 h 4099399"/>
              <a:gd name="connsiteX65" fmla="*/ 575343 w 7832767"/>
              <a:gd name="connsiteY65" fmla="*/ 1610350 h 4099399"/>
              <a:gd name="connsiteX66" fmla="*/ 512846 w 7832767"/>
              <a:gd name="connsiteY66" fmla="*/ 1589809 h 4099399"/>
              <a:gd name="connsiteX67" fmla="*/ 570054 w 7832767"/>
              <a:gd name="connsiteY67" fmla="*/ 1536702 h 4099399"/>
              <a:gd name="connsiteX68" fmla="*/ 714276 w 7832767"/>
              <a:gd name="connsiteY68" fmla="*/ 1483095 h 4099399"/>
              <a:gd name="connsiteX69" fmla="*/ 321033 w 7832767"/>
              <a:gd name="connsiteY69" fmla="*/ 1560250 h 4099399"/>
              <a:gd name="connsiteX70" fmla="*/ 348915 w 7832767"/>
              <a:gd name="connsiteY70" fmla="*/ 1478587 h 4099399"/>
              <a:gd name="connsiteX71" fmla="*/ 309975 w 7832767"/>
              <a:gd name="connsiteY71" fmla="*/ 1404938 h 4099399"/>
              <a:gd name="connsiteX72" fmla="*/ 531595 w 7832767"/>
              <a:gd name="connsiteY72" fmla="*/ 1310249 h 4099399"/>
              <a:gd name="connsiteX73" fmla="*/ 840230 w 7832767"/>
              <a:gd name="connsiteY73" fmla="*/ 1125380 h 4099399"/>
              <a:gd name="connsiteX74" fmla="*/ 1149825 w 7832767"/>
              <a:gd name="connsiteY74" fmla="*/ 1007142 h 4099399"/>
              <a:gd name="connsiteX75" fmla="*/ 1405096 w 7832767"/>
              <a:gd name="connsiteY75" fmla="*/ 901932 h 4099399"/>
              <a:gd name="connsiteX76" fmla="*/ 1167613 w 7832767"/>
              <a:gd name="connsiteY76" fmla="*/ 918465 h 4099399"/>
              <a:gd name="connsiteX77" fmla="*/ 1563740 w 7832767"/>
              <a:gd name="connsiteY77" fmla="*/ 752632 h 4099399"/>
              <a:gd name="connsiteX78" fmla="*/ 1623833 w 7832767"/>
              <a:gd name="connsiteY78" fmla="*/ 742112 h 4099399"/>
              <a:gd name="connsiteX79" fmla="*/ 2259848 w 7832767"/>
              <a:gd name="connsiteY79" fmla="*/ 624877 h 4099399"/>
              <a:gd name="connsiteX80" fmla="*/ 2382917 w 7832767"/>
              <a:gd name="connsiteY80" fmla="*/ 566761 h 4099399"/>
              <a:gd name="connsiteX81" fmla="*/ 2241099 w 7832767"/>
              <a:gd name="connsiteY81" fmla="*/ 554235 h 4099399"/>
              <a:gd name="connsiteX82" fmla="*/ 1768535 w 7832767"/>
              <a:gd name="connsiteY82" fmla="*/ 588806 h 4099399"/>
              <a:gd name="connsiteX83" fmla="*/ 2089668 w 7832767"/>
              <a:gd name="connsiteY83" fmla="*/ 516159 h 4099399"/>
              <a:gd name="connsiteX84" fmla="*/ 1739690 w 7832767"/>
              <a:gd name="connsiteY84" fmla="*/ 493614 h 4099399"/>
              <a:gd name="connsiteX85" fmla="*/ 1657003 w 7832767"/>
              <a:gd name="connsiteY85" fmla="*/ 436500 h 4099399"/>
              <a:gd name="connsiteX86" fmla="*/ 1716134 w 7832767"/>
              <a:gd name="connsiteY86" fmla="*/ 380889 h 4099399"/>
              <a:gd name="connsiteX87" fmla="*/ 1931986 w 7832767"/>
              <a:gd name="connsiteY87" fmla="*/ 319766 h 4099399"/>
              <a:gd name="connsiteX88" fmla="*/ 2152163 w 7832767"/>
              <a:gd name="connsiteY88" fmla="*/ 230087 h 4099399"/>
              <a:gd name="connsiteX89" fmla="*/ 2858367 w 7832767"/>
              <a:gd name="connsiteY89" fmla="*/ 102831 h 4099399"/>
              <a:gd name="connsiteX90" fmla="*/ 3327568 w 7832767"/>
              <a:gd name="connsiteY90" fmla="*/ 61248 h 4099399"/>
              <a:gd name="connsiteX91" fmla="*/ 4227028 w 7832767"/>
              <a:gd name="connsiteY91" fmla="*/ 1129 h 4099399"/>
              <a:gd name="connsiteX92" fmla="*/ 4436398 w 7832767"/>
              <a:gd name="connsiteY92" fmla="*/ 580 h 409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7832767" h="4099399">
                <a:moveTo>
                  <a:pt x="4436398" y="580"/>
                </a:moveTo>
                <a:cubicBezTo>
                  <a:pt x="4645360" y="3164"/>
                  <a:pt x="4853309" y="13778"/>
                  <a:pt x="5062070" y="20166"/>
                </a:cubicBezTo>
                <a:cubicBezTo>
                  <a:pt x="5516848" y="34696"/>
                  <a:pt x="5974030" y="34194"/>
                  <a:pt x="6429770" y="44716"/>
                </a:cubicBezTo>
                <a:cubicBezTo>
                  <a:pt x="6713886" y="51228"/>
                  <a:pt x="6994637" y="74776"/>
                  <a:pt x="7261927" y="147922"/>
                </a:cubicBezTo>
                <a:cubicBezTo>
                  <a:pt x="7299424" y="158443"/>
                  <a:pt x="7341729" y="160448"/>
                  <a:pt x="7370574" y="185497"/>
                </a:cubicBezTo>
                <a:cubicBezTo>
                  <a:pt x="7402784" y="213553"/>
                  <a:pt x="7389804" y="254635"/>
                  <a:pt x="7342690" y="262652"/>
                </a:cubicBezTo>
                <a:cubicBezTo>
                  <a:pt x="7282599" y="273173"/>
                  <a:pt x="7221066" y="276179"/>
                  <a:pt x="7154722" y="283192"/>
                </a:cubicBezTo>
                <a:cubicBezTo>
                  <a:pt x="7180202" y="321770"/>
                  <a:pt x="7241736" y="292713"/>
                  <a:pt x="7257600" y="340809"/>
                </a:cubicBezTo>
                <a:cubicBezTo>
                  <a:pt x="7186452" y="373874"/>
                  <a:pt x="7100400" y="352331"/>
                  <a:pt x="7031654" y="384897"/>
                </a:cubicBezTo>
                <a:cubicBezTo>
                  <a:pt x="7033577" y="407441"/>
                  <a:pt x="7048960" y="409446"/>
                  <a:pt x="7061460" y="415459"/>
                </a:cubicBezTo>
                <a:cubicBezTo>
                  <a:pt x="7073960" y="420968"/>
                  <a:pt x="7105206" y="412953"/>
                  <a:pt x="7091746" y="444516"/>
                </a:cubicBezTo>
                <a:cubicBezTo>
                  <a:pt x="6948967" y="463553"/>
                  <a:pt x="6812438" y="528183"/>
                  <a:pt x="6661966" y="519166"/>
                </a:cubicBezTo>
                <a:cubicBezTo>
                  <a:pt x="6848013" y="536700"/>
                  <a:pt x="7005214" y="608344"/>
                  <a:pt x="7169625" y="655940"/>
                </a:cubicBezTo>
                <a:cubicBezTo>
                  <a:pt x="7162896" y="712052"/>
                  <a:pt x="7096554" y="689507"/>
                  <a:pt x="7077324" y="729587"/>
                </a:cubicBezTo>
                <a:cubicBezTo>
                  <a:pt x="7182606" y="757642"/>
                  <a:pt x="7283560" y="790709"/>
                  <a:pt x="7370574" y="845819"/>
                </a:cubicBezTo>
                <a:cubicBezTo>
                  <a:pt x="7448935" y="895418"/>
                  <a:pt x="7523448" y="950028"/>
                  <a:pt x="7608539" y="990610"/>
                </a:cubicBezTo>
                <a:cubicBezTo>
                  <a:pt x="7697957" y="1033195"/>
                  <a:pt x="7752280" y="1087804"/>
                  <a:pt x="7742185" y="1180991"/>
                </a:cubicBezTo>
                <a:cubicBezTo>
                  <a:pt x="7737858" y="1219067"/>
                  <a:pt x="7749396" y="1251131"/>
                  <a:pt x="7789296" y="1266161"/>
                </a:cubicBezTo>
                <a:cubicBezTo>
                  <a:pt x="7838813" y="1284698"/>
                  <a:pt x="7833526" y="1312754"/>
                  <a:pt x="7831602" y="1355841"/>
                </a:cubicBezTo>
                <a:cubicBezTo>
                  <a:pt x="7828717" y="1407443"/>
                  <a:pt x="7803238" y="1427485"/>
                  <a:pt x="7758529" y="1445019"/>
                </a:cubicBezTo>
                <a:cubicBezTo>
                  <a:pt x="7694591" y="1469568"/>
                  <a:pt x="7694110" y="1507644"/>
                  <a:pt x="7710936" y="1553237"/>
                </a:cubicBezTo>
                <a:cubicBezTo>
                  <a:pt x="7720072" y="1578286"/>
                  <a:pt x="7734012" y="1598327"/>
                  <a:pt x="7754684" y="1616863"/>
                </a:cubicBezTo>
                <a:cubicBezTo>
                  <a:pt x="7826314" y="1681493"/>
                  <a:pt x="7825833" y="1682494"/>
                  <a:pt x="7755645" y="1759148"/>
                </a:cubicBezTo>
                <a:cubicBezTo>
                  <a:pt x="7736896" y="1779688"/>
                  <a:pt x="7716704" y="1793216"/>
                  <a:pt x="7725360" y="1826283"/>
                </a:cubicBezTo>
                <a:cubicBezTo>
                  <a:pt x="7754684" y="1936002"/>
                  <a:pt x="7750838" y="1936002"/>
                  <a:pt x="7633056" y="1972074"/>
                </a:cubicBezTo>
                <a:cubicBezTo>
                  <a:pt x="7606135" y="1980591"/>
                  <a:pt x="7570080" y="1973076"/>
                  <a:pt x="7554696" y="2004640"/>
                </a:cubicBezTo>
                <a:cubicBezTo>
                  <a:pt x="7564311" y="2027686"/>
                  <a:pt x="7541716" y="2583799"/>
                  <a:pt x="7562870" y="2592817"/>
                </a:cubicBezTo>
                <a:cubicBezTo>
                  <a:pt x="7728244" y="2663458"/>
                  <a:pt x="7748914" y="2746625"/>
                  <a:pt x="7620078" y="2877387"/>
                </a:cubicBezTo>
                <a:cubicBezTo>
                  <a:pt x="7533544" y="2965063"/>
                  <a:pt x="7543639" y="3108349"/>
                  <a:pt x="7579695" y="3198029"/>
                </a:cubicBezTo>
                <a:cubicBezTo>
                  <a:pt x="7715743" y="3237608"/>
                  <a:pt x="7685939" y="3342818"/>
                  <a:pt x="7713340" y="3435003"/>
                </a:cubicBezTo>
                <a:cubicBezTo>
                  <a:pt x="7733531" y="3504142"/>
                  <a:pt x="7654210" y="3494623"/>
                  <a:pt x="7658054" y="3526187"/>
                </a:cubicBezTo>
                <a:cubicBezTo>
                  <a:pt x="7708052" y="3564262"/>
                  <a:pt x="7774874" y="3576287"/>
                  <a:pt x="7813815" y="3628391"/>
                </a:cubicBezTo>
                <a:cubicBezTo>
                  <a:pt x="7743627" y="3666467"/>
                  <a:pt x="7708052" y="3720074"/>
                  <a:pt x="7669112" y="3773681"/>
                </a:cubicBezTo>
                <a:cubicBezTo>
                  <a:pt x="7606135" y="3860855"/>
                  <a:pt x="7520564" y="3934503"/>
                  <a:pt x="7429704" y="4001137"/>
                </a:cubicBezTo>
                <a:lnTo>
                  <a:pt x="7417475" y="4099399"/>
                </a:lnTo>
                <a:lnTo>
                  <a:pt x="180606" y="4099399"/>
                </a:lnTo>
                <a:lnTo>
                  <a:pt x="164649" y="4093760"/>
                </a:lnTo>
                <a:cubicBezTo>
                  <a:pt x="148507" y="4086464"/>
                  <a:pt x="145082" y="4080295"/>
                  <a:pt x="160465" y="4076287"/>
                </a:cubicBezTo>
                <a:cubicBezTo>
                  <a:pt x="230173" y="4057751"/>
                  <a:pt x="478714" y="3837810"/>
                  <a:pt x="549383" y="3827790"/>
                </a:cubicBezTo>
                <a:cubicBezTo>
                  <a:pt x="631589" y="3816267"/>
                  <a:pt x="647934" y="3800736"/>
                  <a:pt x="756100" y="3722078"/>
                </a:cubicBezTo>
                <a:cubicBezTo>
                  <a:pt x="827251" y="3670474"/>
                  <a:pt x="531115" y="3782698"/>
                  <a:pt x="415738" y="3746126"/>
                </a:cubicBezTo>
                <a:cubicBezTo>
                  <a:pt x="373433" y="3732598"/>
                  <a:pt x="671971" y="3589813"/>
                  <a:pt x="671971" y="3563762"/>
                </a:cubicBezTo>
                <a:cubicBezTo>
                  <a:pt x="671971" y="3536206"/>
                  <a:pt x="645049" y="3530194"/>
                  <a:pt x="619570" y="3530194"/>
                </a:cubicBezTo>
                <a:cubicBezTo>
                  <a:pt x="562844" y="3530194"/>
                  <a:pt x="580151" y="3506145"/>
                  <a:pt x="523422" y="3507649"/>
                </a:cubicBezTo>
                <a:cubicBezTo>
                  <a:pt x="689758" y="3438010"/>
                  <a:pt x="792637" y="3456547"/>
                  <a:pt x="957048" y="3392918"/>
                </a:cubicBezTo>
                <a:cubicBezTo>
                  <a:pt x="1037333" y="3361856"/>
                  <a:pt x="753217" y="3258649"/>
                  <a:pt x="835904" y="3231596"/>
                </a:cubicBezTo>
                <a:cubicBezTo>
                  <a:pt x="867151" y="3221074"/>
                  <a:pt x="908974" y="3232097"/>
                  <a:pt x="930608" y="3195022"/>
                </a:cubicBezTo>
                <a:cubicBezTo>
                  <a:pt x="896476" y="3165464"/>
                  <a:pt x="851286" y="3178490"/>
                  <a:pt x="817153" y="3190514"/>
                </a:cubicBezTo>
                <a:cubicBezTo>
                  <a:pt x="730141" y="3221576"/>
                  <a:pt x="736391" y="3214062"/>
                  <a:pt x="727736" y="3191015"/>
                </a:cubicBezTo>
                <a:cubicBezTo>
                  <a:pt x="699374" y="3112357"/>
                  <a:pt x="629186" y="3137408"/>
                  <a:pt x="567170" y="3150434"/>
                </a:cubicBezTo>
                <a:cubicBezTo>
                  <a:pt x="379682" y="3189512"/>
                  <a:pt x="189791" y="3178490"/>
                  <a:pt x="2784" y="3218569"/>
                </a:cubicBezTo>
                <a:cubicBezTo>
                  <a:pt x="-17406" y="3223079"/>
                  <a:pt x="77299" y="3133400"/>
                  <a:pt x="122006" y="3122877"/>
                </a:cubicBezTo>
                <a:cubicBezTo>
                  <a:pt x="170561" y="3111856"/>
                  <a:pt x="230173" y="3119872"/>
                  <a:pt x="264786" y="3068269"/>
                </a:cubicBezTo>
                <a:cubicBezTo>
                  <a:pt x="203252" y="3055243"/>
                  <a:pt x="133065" y="3080292"/>
                  <a:pt x="72009" y="3039210"/>
                </a:cubicBezTo>
                <a:cubicBezTo>
                  <a:pt x="207578" y="2982597"/>
                  <a:pt x="342665" y="2984601"/>
                  <a:pt x="459485" y="2948028"/>
                </a:cubicBezTo>
                <a:cubicBezTo>
                  <a:pt x="470061" y="2880393"/>
                  <a:pt x="393143" y="2904941"/>
                  <a:pt x="365260" y="2866364"/>
                </a:cubicBezTo>
                <a:cubicBezTo>
                  <a:pt x="1245010" y="2800232"/>
                  <a:pt x="753697" y="2604840"/>
                  <a:pt x="607071" y="2498127"/>
                </a:cubicBezTo>
                <a:cubicBezTo>
                  <a:pt x="558036" y="2462556"/>
                  <a:pt x="1073387" y="2293717"/>
                  <a:pt x="1090213" y="2289209"/>
                </a:cubicBezTo>
                <a:cubicBezTo>
                  <a:pt x="1132999" y="2278688"/>
                  <a:pt x="1302700" y="2286203"/>
                  <a:pt x="1337313" y="2272676"/>
                </a:cubicBezTo>
                <a:cubicBezTo>
                  <a:pt x="1381541" y="2255643"/>
                  <a:pt x="1235395" y="2226083"/>
                  <a:pt x="1268086" y="2205541"/>
                </a:cubicBezTo>
                <a:cubicBezTo>
                  <a:pt x="1497398" y="2060752"/>
                  <a:pt x="1513743" y="1842815"/>
                  <a:pt x="1449324" y="1827285"/>
                </a:cubicBezTo>
                <a:cubicBezTo>
                  <a:pt x="1382502" y="1811252"/>
                  <a:pt x="1317121" y="1823778"/>
                  <a:pt x="1255107" y="1849829"/>
                </a:cubicBezTo>
                <a:cubicBezTo>
                  <a:pt x="1154152" y="1892415"/>
                  <a:pt x="455158" y="1831793"/>
                  <a:pt x="259497" y="1865862"/>
                </a:cubicBezTo>
                <a:cubicBezTo>
                  <a:pt x="229691" y="1870872"/>
                  <a:pt x="189311" y="1893417"/>
                  <a:pt x="160947" y="1851332"/>
                </a:cubicBezTo>
                <a:cubicBezTo>
                  <a:pt x="362377" y="1715060"/>
                  <a:pt x="621013" y="1754138"/>
                  <a:pt x="845998" y="1661453"/>
                </a:cubicBezTo>
                <a:cubicBezTo>
                  <a:pt x="757542" y="1597824"/>
                  <a:pt x="667645" y="1600832"/>
                  <a:pt x="575343" y="1610350"/>
                </a:cubicBezTo>
                <a:cubicBezTo>
                  <a:pt x="551306" y="1612855"/>
                  <a:pt x="518615" y="1616362"/>
                  <a:pt x="512846" y="1589809"/>
                </a:cubicBezTo>
                <a:cubicBezTo>
                  <a:pt x="505636" y="1556242"/>
                  <a:pt x="544576" y="1550229"/>
                  <a:pt x="570054" y="1536702"/>
                </a:cubicBezTo>
                <a:cubicBezTo>
                  <a:pt x="608994" y="1515660"/>
                  <a:pt x="666682" y="1540710"/>
                  <a:pt x="714276" y="1483095"/>
                </a:cubicBezTo>
                <a:cubicBezTo>
                  <a:pt x="570054" y="1496622"/>
                  <a:pt x="448428" y="1520170"/>
                  <a:pt x="321033" y="1560250"/>
                </a:cubicBezTo>
                <a:cubicBezTo>
                  <a:pt x="332089" y="1524679"/>
                  <a:pt x="370548" y="1508145"/>
                  <a:pt x="348915" y="1478587"/>
                </a:cubicBezTo>
                <a:cubicBezTo>
                  <a:pt x="332571" y="1456542"/>
                  <a:pt x="285939" y="1446021"/>
                  <a:pt x="309975" y="1404938"/>
                </a:cubicBezTo>
                <a:cubicBezTo>
                  <a:pt x="377759" y="1361351"/>
                  <a:pt x="473907" y="1372876"/>
                  <a:pt x="531595" y="1310249"/>
                </a:cubicBezTo>
                <a:cubicBezTo>
                  <a:pt x="613321" y="1221071"/>
                  <a:pt x="740236" y="1190509"/>
                  <a:pt x="840230" y="1125380"/>
                </a:cubicBezTo>
                <a:cubicBezTo>
                  <a:pt x="873400" y="1104337"/>
                  <a:pt x="1091175" y="1030690"/>
                  <a:pt x="1149825" y="1007142"/>
                </a:cubicBezTo>
                <a:cubicBezTo>
                  <a:pt x="1231551" y="974076"/>
                  <a:pt x="1324813" y="962553"/>
                  <a:pt x="1405096" y="901932"/>
                </a:cubicBezTo>
                <a:cubicBezTo>
                  <a:pt x="1326255" y="889406"/>
                  <a:pt x="1262318" y="946021"/>
                  <a:pt x="1167613" y="918465"/>
                </a:cubicBezTo>
                <a:cubicBezTo>
                  <a:pt x="1317602" y="859848"/>
                  <a:pt x="1455092" y="833294"/>
                  <a:pt x="1563740" y="752632"/>
                </a:cubicBezTo>
                <a:cubicBezTo>
                  <a:pt x="1577201" y="742613"/>
                  <a:pt x="1603642" y="745619"/>
                  <a:pt x="1623833" y="742112"/>
                </a:cubicBezTo>
                <a:cubicBezTo>
                  <a:pt x="1836317" y="706540"/>
                  <a:pt x="2049765" y="676480"/>
                  <a:pt x="2259848" y="624877"/>
                </a:cubicBezTo>
                <a:cubicBezTo>
                  <a:pt x="2307442" y="612853"/>
                  <a:pt x="2391570" y="609847"/>
                  <a:pt x="2382917" y="566761"/>
                </a:cubicBezTo>
                <a:cubicBezTo>
                  <a:pt x="2369937" y="502131"/>
                  <a:pt x="2291577" y="548223"/>
                  <a:pt x="2241099" y="554235"/>
                </a:cubicBezTo>
                <a:cubicBezTo>
                  <a:pt x="2084379" y="573775"/>
                  <a:pt x="1927659" y="607843"/>
                  <a:pt x="1768535" y="588806"/>
                </a:cubicBezTo>
                <a:cubicBezTo>
                  <a:pt x="1875738" y="564757"/>
                  <a:pt x="1982463" y="540207"/>
                  <a:pt x="2089668" y="516159"/>
                </a:cubicBezTo>
                <a:cubicBezTo>
                  <a:pt x="1966597" y="524676"/>
                  <a:pt x="1859394" y="468563"/>
                  <a:pt x="1739690" y="493614"/>
                </a:cubicBezTo>
                <a:cubicBezTo>
                  <a:pt x="1701230" y="501630"/>
                  <a:pt x="1660850" y="476079"/>
                  <a:pt x="1657003" y="436500"/>
                </a:cubicBezTo>
                <a:cubicBezTo>
                  <a:pt x="1652677" y="404937"/>
                  <a:pt x="1688732" y="390909"/>
                  <a:pt x="1716134" y="380889"/>
                </a:cubicBezTo>
                <a:cubicBezTo>
                  <a:pt x="1786322" y="355337"/>
                  <a:pt x="1842086" y="279687"/>
                  <a:pt x="1931986" y="319766"/>
                </a:cubicBezTo>
                <a:cubicBezTo>
                  <a:pt x="1988712" y="256640"/>
                  <a:pt x="2079091" y="246619"/>
                  <a:pt x="2152163" y="230087"/>
                </a:cubicBezTo>
                <a:cubicBezTo>
                  <a:pt x="2385321" y="177982"/>
                  <a:pt x="2621844" y="137401"/>
                  <a:pt x="2858367" y="102831"/>
                </a:cubicBezTo>
                <a:cubicBezTo>
                  <a:pt x="3013645" y="80286"/>
                  <a:pt x="3173731" y="89806"/>
                  <a:pt x="3327568" y="61248"/>
                </a:cubicBezTo>
                <a:cubicBezTo>
                  <a:pt x="3628510" y="5637"/>
                  <a:pt x="3927528" y="7141"/>
                  <a:pt x="4227028" y="1129"/>
                </a:cubicBezTo>
                <a:cubicBezTo>
                  <a:pt x="4296975" y="-249"/>
                  <a:pt x="4366742" y="-281"/>
                  <a:pt x="4436398" y="58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0">
            <a:extLst>
              <a:ext uri="{FF2B5EF4-FFF2-40B4-BE49-F238E27FC236}">
                <a16:creationId xmlns:a16="http://schemas.microsoft.com/office/drawing/2014/main" id="{32A10516-6576-4FA1-AC71-513C6B46AF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0137" y="2758600"/>
            <a:ext cx="7832767" cy="4099399"/>
          </a:xfrm>
          <a:custGeom>
            <a:avLst/>
            <a:gdLst>
              <a:gd name="connsiteX0" fmla="*/ 4436398 w 7832767"/>
              <a:gd name="connsiteY0" fmla="*/ 580 h 4099399"/>
              <a:gd name="connsiteX1" fmla="*/ 5062070 w 7832767"/>
              <a:gd name="connsiteY1" fmla="*/ 20166 h 4099399"/>
              <a:gd name="connsiteX2" fmla="*/ 6429770 w 7832767"/>
              <a:gd name="connsiteY2" fmla="*/ 44716 h 4099399"/>
              <a:gd name="connsiteX3" fmla="*/ 7261927 w 7832767"/>
              <a:gd name="connsiteY3" fmla="*/ 147922 h 4099399"/>
              <a:gd name="connsiteX4" fmla="*/ 7370574 w 7832767"/>
              <a:gd name="connsiteY4" fmla="*/ 185497 h 4099399"/>
              <a:gd name="connsiteX5" fmla="*/ 7342690 w 7832767"/>
              <a:gd name="connsiteY5" fmla="*/ 262652 h 4099399"/>
              <a:gd name="connsiteX6" fmla="*/ 7154722 w 7832767"/>
              <a:gd name="connsiteY6" fmla="*/ 283192 h 4099399"/>
              <a:gd name="connsiteX7" fmla="*/ 7257600 w 7832767"/>
              <a:gd name="connsiteY7" fmla="*/ 340809 h 4099399"/>
              <a:gd name="connsiteX8" fmla="*/ 7031654 w 7832767"/>
              <a:gd name="connsiteY8" fmla="*/ 384897 h 4099399"/>
              <a:gd name="connsiteX9" fmla="*/ 7061460 w 7832767"/>
              <a:gd name="connsiteY9" fmla="*/ 415459 h 4099399"/>
              <a:gd name="connsiteX10" fmla="*/ 7091746 w 7832767"/>
              <a:gd name="connsiteY10" fmla="*/ 444516 h 4099399"/>
              <a:gd name="connsiteX11" fmla="*/ 6661966 w 7832767"/>
              <a:gd name="connsiteY11" fmla="*/ 519166 h 4099399"/>
              <a:gd name="connsiteX12" fmla="*/ 7169625 w 7832767"/>
              <a:gd name="connsiteY12" fmla="*/ 655940 h 4099399"/>
              <a:gd name="connsiteX13" fmla="*/ 7077324 w 7832767"/>
              <a:gd name="connsiteY13" fmla="*/ 729587 h 4099399"/>
              <a:gd name="connsiteX14" fmla="*/ 7370574 w 7832767"/>
              <a:gd name="connsiteY14" fmla="*/ 845819 h 4099399"/>
              <a:gd name="connsiteX15" fmla="*/ 7608539 w 7832767"/>
              <a:gd name="connsiteY15" fmla="*/ 990610 h 4099399"/>
              <a:gd name="connsiteX16" fmla="*/ 7742185 w 7832767"/>
              <a:gd name="connsiteY16" fmla="*/ 1180991 h 4099399"/>
              <a:gd name="connsiteX17" fmla="*/ 7789296 w 7832767"/>
              <a:gd name="connsiteY17" fmla="*/ 1266161 h 4099399"/>
              <a:gd name="connsiteX18" fmla="*/ 7831602 w 7832767"/>
              <a:gd name="connsiteY18" fmla="*/ 1355841 h 4099399"/>
              <a:gd name="connsiteX19" fmla="*/ 7758529 w 7832767"/>
              <a:gd name="connsiteY19" fmla="*/ 1445019 h 4099399"/>
              <a:gd name="connsiteX20" fmla="*/ 7710936 w 7832767"/>
              <a:gd name="connsiteY20" fmla="*/ 1553237 h 4099399"/>
              <a:gd name="connsiteX21" fmla="*/ 7754684 w 7832767"/>
              <a:gd name="connsiteY21" fmla="*/ 1616863 h 4099399"/>
              <a:gd name="connsiteX22" fmla="*/ 7755645 w 7832767"/>
              <a:gd name="connsiteY22" fmla="*/ 1759148 h 4099399"/>
              <a:gd name="connsiteX23" fmla="*/ 7725360 w 7832767"/>
              <a:gd name="connsiteY23" fmla="*/ 1826283 h 4099399"/>
              <a:gd name="connsiteX24" fmla="*/ 7633056 w 7832767"/>
              <a:gd name="connsiteY24" fmla="*/ 1972074 h 4099399"/>
              <a:gd name="connsiteX25" fmla="*/ 7554696 w 7832767"/>
              <a:gd name="connsiteY25" fmla="*/ 2004640 h 4099399"/>
              <a:gd name="connsiteX26" fmla="*/ 7562870 w 7832767"/>
              <a:gd name="connsiteY26" fmla="*/ 2592817 h 4099399"/>
              <a:gd name="connsiteX27" fmla="*/ 7620078 w 7832767"/>
              <a:gd name="connsiteY27" fmla="*/ 2877387 h 4099399"/>
              <a:gd name="connsiteX28" fmla="*/ 7579695 w 7832767"/>
              <a:gd name="connsiteY28" fmla="*/ 3198029 h 4099399"/>
              <a:gd name="connsiteX29" fmla="*/ 7713340 w 7832767"/>
              <a:gd name="connsiteY29" fmla="*/ 3435003 h 4099399"/>
              <a:gd name="connsiteX30" fmla="*/ 7658054 w 7832767"/>
              <a:gd name="connsiteY30" fmla="*/ 3526187 h 4099399"/>
              <a:gd name="connsiteX31" fmla="*/ 7813815 w 7832767"/>
              <a:gd name="connsiteY31" fmla="*/ 3628391 h 4099399"/>
              <a:gd name="connsiteX32" fmla="*/ 7669112 w 7832767"/>
              <a:gd name="connsiteY32" fmla="*/ 3773681 h 4099399"/>
              <a:gd name="connsiteX33" fmla="*/ 7429704 w 7832767"/>
              <a:gd name="connsiteY33" fmla="*/ 4001137 h 4099399"/>
              <a:gd name="connsiteX34" fmla="*/ 7417475 w 7832767"/>
              <a:gd name="connsiteY34" fmla="*/ 4099399 h 4099399"/>
              <a:gd name="connsiteX35" fmla="*/ 180606 w 7832767"/>
              <a:gd name="connsiteY35" fmla="*/ 4099399 h 4099399"/>
              <a:gd name="connsiteX36" fmla="*/ 164649 w 7832767"/>
              <a:gd name="connsiteY36" fmla="*/ 4093760 h 4099399"/>
              <a:gd name="connsiteX37" fmla="*/ 160465 w 7832767"/>
              <a:gd name="connsiteY37" fmla="*/ 4076287 h 4099399"/>
              <a:gd name="connsiteX38" fmla="*/ 549383 w 7832767"/>
              <a:gd name="connsiteY38" fmla="*/ 3827790 h 4099399"/>
              <a:gd name="connsiteX39" fmla="*/ 756100 w 7832767"/>
              <a:gd name="connsiteY39" fmla="*/ 3722078 h 4099399"/>
              <a:gd name="connsiteX40" fmla="*/ 415738 w 7832767"/>
              <a:gd name="connsiteY40" fmla="*/ 3746126 h 4099399"/>
              <a:gd name="connsiteX41" fmla="*/ 671971 w 7832767"/>
              <a:gd name="connsiteY41" fmla="*/ 3563762 h 4099399"/>
              <a:gd name="connsiteX42" fmla="*/ 619570 w 7832767"/>
              <a:gd name="connsiteY42" fmla="*/ 3530194 h 4099399"/>
              <a:gd name="connsiteX43" fmla="*/ 523422 w 7832767"/>
              <a:gd name="connsiteY43" fmla="*/ 3507649 h 4099399"/>
              <a:gd name="connsiteX44" fmla="*/ 957048 w 7832767"/>
              <a:gd name="connsiteY44" fmla="*/ 3392918 h 4099399"/>
              <a:gd name="connsiteX45" fmla="*/ 835904 w 7832767"/>
              <a:gd name="connsiteY45" fmla="*/ 3231596 h 4099399"/>
              <a:gd name="connsiteX46" fmla="*/ 930608 w 7832767"/>
              <a:gd name="connsiteY46" fmla="*/ 3195022 h 4099399"/>
              <a:gd name="connsiteX47" fmla="*/ 817153 w 7832767"/>
              <a:gd name="connsiteY47" fmla="*/ 3190514 h 4099399"/>
              <a:gd name="connsiteX48" fmla="*/ 727736 w 7832767"/>
              <a:gd name="connsiteY48" fmla="*/ 3191015 h 4099399"/>
              <a:gd name="connsiteX49" fmla="*/ 567170 w 7832767"/>
              <a:gd name="connsiteY49" fmla="*/ 3150434 h 4099399"/>
              <a:gd name="connsiteX50" fmla="*/ 2784 w 7832767"/>
              <a:gd name="connsiteY50" fmla="*/ 3218569 h 4099399"/>
              <a:gd name="connsiteX51" fmla="*/ 122006 w 7832767"/>
              <a:gd name="connsiteY51" fmla="*/ 3122877 h 4099399"/>
              <a:gd name="connsiteX52" fmla="*/ 264786 w 7832767"/>
              <a:gd name="connsiteY52" fmla="*/ 3068269 h 4099399"/>
              <a:gd name="connsiteX53" fmla="*/ 72009 w 7832767"/>
              <a:gd name="connsiteY53" fmla="*/ 3039210 h 4099399"/>
              <a:gd name="connsiteX54" fmla="*/ 459485 w 7832767"/>
              <a:gd name="connsiteY54" fmla="*/ 2948028 h 4099399"/>
              <a:gd name="connsiteX55" fmla="*/ 365260 w 7832767"/>
              <a:gd name="connsiteY55" fmla="*/ 2866364 h 4099399"/>
              <a:gd name="connsiteX56" fmla="*/ 607071 w 7832767"/>
              <a:gd name="connsiteY56" fmla="*/ 2498127 h 4099399"/>
              <a:gd name="connsiteX57" fmla="*/ 1090213 w 7832767"/>
              <a:gd name="connsiteY57" fmla="*/ 2289209 h 4099399"/>
              <a:gd name="connsiteX58" fmla="*/ 1337313 w 7832767"/>
              <a:gd name="connsiteY58" fmla="*/ 2272676 h 4099399"/>
              <a:gd name="connsiteX59" fmla="*/ 1268086 w 7832767"/>
              <a:gd name="connsiteY59" fmla="*/ 2205541 h 4099399"/>
              <a:gd name="connsiteX60" fmla="*/ 1449324 w 7832767"/>
              <a:gd name="connsiteY60" fmla="*/ 1827285 h 4099399"/>
              <a:gd name="connsiteX61" fmla="*/ 1255107 w 7832767"/>
              <a:gd name="connsiteY61" fmla="*/ 1849829 h 4099399"/>
              <a:gd name="connsiteX62" fmla="*/ 259497 w 7832767"/>
              <a:gd name="connsiteY62" fmla="*/ 1865862 h 4099399"/>
              <a:gd name="connsiteX63" fmla="*/ 160947 w 7832767"/>
              <a:gd name="connsiteY63" fmla="*/ 1851332 h 4099399"/>
              <a:gd name="connsiteX64" fmla="*/ 845998 w 7832767"/>
              <a:gd name="connsiteY64" fmla="*/ 1661453 h 4099399"/>
              <a:gd name="connsiteX65" fmla="*/ 575343 w 7832767"/>
              <a:gd name="connsiteY65" fmla="*/ 1610350 h 4099399"/>
              <a:gd name="connsiteX66" fmla="*/ 512846 w 7832767"/>
              <a:gd name="connsiteY66" fmla="*/ 1589809 h 4099399"/>
              <a:gd name="connsiteX67" fmla="*/ 570054 w 7832767"/>
              <a:gd name="connsiteY67" fmla="*/ 1536702 h 4099399"/>
              <a:gd name="connsiteX68" fmla="*/ 714276 w 7832767"/>
              <a:gd name="connsiteY68" fmla="*/ 1483095 h 4099399"/>
              <a:gd name="connsiteX69" fmla="*/ 321033 w 7832767"/>
              <a:gd name="connsiteY69" fmla="*/ 1560250 h 4099399"/>
              <a:gd name="connsiteX70" fmla="*/ 348915 w 7832767"/>
              <a:gd name="connsiteY70" fmla="*/ 1478587 h 4099399"/>
              <a:gd name="connsiteX71" fmla="*/ 309975 w 7832767"/>
              <a:gd name="connsiteY71" fmla="*/ 1404938 h 4099399"/>
              <a:gd name="connsiteX72" fmla="*/ 531595 w 7832767"/>
              <a:gd name="connsiteY72" fmla="*/ 1310249 h 4099399"/>
              <a:gd name="connsiteX73" fmla="*/ 840230 w 7832767"/>
              <a:gd name="connsiteY73" fmla="*/ 1125380 h 4099399"/>
              <a:gd name="connsiteX74" fmla="*/ 1149825 w 7832767"/>
              <a:gd name="connsiteY74" fmla="*/ 1007142 h 4099399"/>
              <a:gd name="connsiteX75" fmla="*/ 1405096 w 7832767"/>
              <a:gd name="connsiteY75" fmla="*/ 901932 h 4099399"/>
              <a:gd name="connsiteX76" fmla="*/ 1167613 w 7832767"/>
              <a:gd name="connsiteY76" fmla="*/ 918465 h 4099399"/>
              <a:gd name="connsiteX77" fmla="*/ 1563740 w 7832767"/>
              <a:gd name="connsiteY77" fmla="*/ 752632 h 4099399"/>
              <a:gd name="connsiteX78" fmla="*/ 1623833 w 7832767"/>
              <a:gd name="connsiteY78" fmla="*/ 742112 h 4099399"/>
              <a:gd name="connsiteX79" fmla="*/ 2259848 w 7832767"/>
              <a:gd name="connsiteY79" fmla="*/ 624877 h 4099399"/>
              <a:gd name="connsiteX80" fmla="*/ 2382917 w 7832767"/>
              <a:gd name="connsiteY80" fmla="*/ 566761 h 4099399"/>
              <a:gd name="connsiteX81" fmla="*/ 2241099 w 7832767"/>
              <a:gd name="connsiteY81" fmla="*/ 554235 h 4099399"/>
              <a:gd name="connsiteX82" fmla="*/ 1768535 w 7832767"/>
              <a:gd name="connsiteY82" fmla="*/ 588806 h 4099399"/>
              <a:gd name="connsiteX83" fmla="*/ 2089668 w 7832767"/>
              <a:gd name="connsiteY83" fmla="*/ 516159 h 4099399"/>
              <a:gd name="connsiteX84" fmla="*/ 1739690 w 7832767"/>
              <a:gd name="connsiteY84" fmla="*/ 493614 h 4099399"/>
              <a:gd name="connsiteX85" fmla="*/ 1657003 w 7832767"/>
              <a:gd name="connsiteY85" fmla="*/ 436500 h 4099399"/>
              <a:gd name="connsiteX86" fmla="*/ 1716134 w 7832767"/>
              <a:gd name="connsiteY86" fmla="*/ 380889 h 4099399"/>
              <a:gd name="connsiteX87" fmla="*/ 1931986 w 7832767"/>
              <a:gd name="connsiteY87" fmla="*/ 319766 h 4099399"/>
              <a:gd name="connsiteX88" fmla="*/ 2152163 w 7832767"/>
              <a:gd name="connsiteY88" fmla="*/ 230087 h 4099399"/>
              <a:gd name="connsiteX89" fmla="*/ 2858367 w 7832767"/>
              <a:gd name="connsiteY89" fmla="*/ 102831 h 4099399"/>
              <a:gd name="connsiteX90" fmla="*/ 3327568 w 7832767"/>
              <a:gd name="connsiteY90" fmla="*/ 61248 h 4099399"/>
              <a:gd name="connsiteX91" fmla="*/ 4227028 w 7832767"/>
              <a:gd name="connsiteY91" fmla="*/ 1129 h 4099399"/>
              <a:gd name="connsiteX92" fmla="*/ 4436398 w 7832767"/>
              <a:gd name="connsiteY92" fmla="*/ 580 h 409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7832767" h="4099399">
                <a:moveTo>
                  <a:pt x="4436398" y="580"/>
                </a:moveTo>
                <a:cubicBezTo>
                  <a:pt x="4645360" y="3164"/>
                  <a:pt x="4853309" y="13778"/>
                  <a:pt x="5062070" y="20166"/>
                </a:cubicBezTo>
                <a:cubicBezTo>
                  <a:pt x="5516848" y="34696"/>
                  <a:pt x="5974030" y="34194"/>
                  <a:pt x="6429770" y="44716"/>
                </a:cubicBezTo>
                <a:cubicBezTo>
                  <a:pt x="6713886" y="51228"/>
                  <a:pt x="6994637" y="74776"/>
                  <a:pt x="7261927" y="147922"/>
                </a:cubicBezTo>
                <a:cubicBezTo>
                  <a:pt x="7299424" y="158443"/>
                  <a:pt x="7341729" y="160448"/>
                  <a:pt x="7370574" y="185497"/>
                </a:cubicBezTo>
                <a:cubicBezTo>
                  <a:pt x="7402784" y="213553"/>
                  <a:pt x="7389804" y="254635"/>
                  <a:pt x="7342690" y="262652"/>
                </a:cubicBezTo>
                <a:cubicBezTo>
                  <a:pt x="7282599" y="273173"/>
                  <a:pt x="7221066" y="276179"/>
                  <a:pt x="7154722" y="283192"/>
                </a:cubicBezTo>
                <a:cubicBezTo>
                  <a:pt x="7180202" y="321770"/>
                  <a:pt x="7241736" y="292713"/>
                  <a:pt x="7257600" y="340809"/>
                </a:cubicBezTo>
                <a:cubicBezTo>
                  <a:pt x="7186452" y="373874"/>
                  <a:pt x="7100400" y="352331"/>
                  <a:pt x="7031654" y="384897"/>
                </a:cubicBezTo>
                <a:cubicBezTo>
                  <a:pt x="7033577" y="407441"/>
                  <a:pt x="7048960" y="409446"/>
                  <a:pt x="7061460" y="415459"/>
                </a:cubicBezTo>
                <a:cubicBezTo>
                  <a:pt x="7073960" y="420968"/>
                  <a:pt x="7105206" y="412953"/>
                  <a:pt x="7091746" y="444516"/>
                </a:cubicBezTo>
                <a:cubicBezTo>
                  <a:pt x="6948967" y="463553"/>
                  <a:pt x="6812438" y="528183"/>
                  <a:pt x="6661966" y="519166"/>
                </a:cubicBezTo>
                <a:cubicBezTo>
                  <a:pt x="6848013" y="536700"/>
                  <a:pt x="7005214" y="608344"/>
                  <a:pt x="7169625" y="655940"/>
                </a:cubicBezTo>
                <a:cubicBezTo>
                  <a:pt x="7162896" y="712052"/>
                  <a:pt x="7096554" y="689507"/>
                  <a:pt x="7077324" y="729587"/>
                </a:cubicBezTo>
                <a:cubicBezTo>
                  <a:pt x="7182606" y="757642"/>
                  <a:pt x="7283560" y="790709"/>
                  <a:pt x="7370574" y="845819"/>
                </a:cubicBezTo>
                <a:cubicBezTo>
                  <a:pt x="7448935" y="895418"/>
                  <a:pt x="7523448" y="950028"/>
                  <a:pt x="7608539" y="990610"/>
                </a:cubicBezTo>
                <a:cubicBezTo>
                  <a:pt x="7697957" y="1033195"/>
                  <a:pt x="7752280" y="1087804"/>
                  <a:pt x="7742185" y="1180991"/>
                </a:cubicBezTo>
                <a:cubicBezTo>
                  <a:pt x="7737858" y="1219067"/>
                  <a:pt x="7749396" y="1251131"/>
                  <a:pt x="7789296" y="1266161"/>
                </a:cubicBezTo>
                <a:cubicBezTo>
                  <a:pt x="7838813" y="1284698"/>
                  <a:pt x="7833526" y="1312754"/>
                  <a:pt x="7831602" y="1355841"/>
                </a:cubicBezTo>
                <a:cubicBezTo>
                  <a:pt x="7828717" y="1407443"/>
                  <a:pt x="7803238" y="1427485"/>
                  <a:pt x="7758529" y="1445019"/>
                </a:cubicBezTo>
                <a:cubicBezTo>
                  <a:pt x="7694591" y="1469568"/>
                  <a:pt x="7694110" y="1507644"/>
                  <a:pt x="7710936" y="1553237"/>
                </a:cubicBezTo>
                <a:cubicBezTo>
                  <a:pt x="7720072" y="1578286"/>
                  <a:pt x="7734012" y="1598327"/>
                  <a:pt x="7754684" y="1616863"/>
                </a:cubicBezTo>
                <a:cubicBezTo>
                  <a:pt x="7826314" y="1681493"/>
                  <a:pt x="7825833" y="1682494"/>
                  <a:pt x="7755645" y="1759148"/>
                </a:cubicBezTo>
                <a:cubicBezTo>
                  <a:pt x="7736896" y="1779688"/>
                  <a:pt x="7716704" y="1793216"/>
                  <a:pt x="7725360" y="1826283"/>
                </a:cubicBezTo>
                <a:cubicBezTo>
                  <a:pt x="7754684" y="1936002"/>
                  <a:pt x="7750838" y="1936002"/>
                  <a:pt x="7633056" y="1972074"/>
                </a:cubicBezTo>
                <a:cubicBezTo>
                  <a:pt x="7606135" y="1980591"/>
                  <a:pt x="7570080" y="1973076"/>
                  <a:pt x="7554696" y="2004640"/>
                </a:cubicBezTo>
                <a:cubicBezTo>
                  <a:pt x="7564311" y="2027686"/>
                  <a:pt x="7541716" y="2583799"/>
                  <a:pt x="7562870" y="2592817"/>
                </a:cubicBezTo>
                <a:cubicBezTo>
                  <a:pt x="7728244" y="2663458"/>
                  <a:pt x="7748914" y="2746625"/>
                  <a:pt x="7620078" y="2877387"/>
                </a:cubicBezTo>
                <a:cubicBezTo>
                  <a:pt x="7533544" y="2965063"/>
                  <a:pt x="7543639" y="3108349"/>
                  <a:pt x="7579695" y="3198029"/>
                </a:cubicBezTo>
                <a:cubicBezTo>
                  <a:pt x="7715743" y="3237608"/>
                  <a:pt x="7685939" y="3342818"/>
                  <a:pt x="7713340" y="3435003"/>
                </a:cubicBezTo>
                <a:cubicBezTo>
                  <a:pt x="7733531" y="3504142"/>
                  <a:pt x="7654210" y="3494623"/>
                  <a:pt x="7658054" y="3526187"/>
                </a:cubicBezTo>
                <a:cubicBezTo>
                  <a:pt x="7708052" y="3564262"/>
                  <a:pt x="7774874" y="3576287"/>
                  <a:pt x="7813815" y="3628391"/>
                </a:cubicBezTo>
                <a:cubicBezTo>
                  <a:pt x="7743627" y="3666467"/>
                  <a:pt x="7708052" y="3720074"/>
                  <a:pt x="7669112" y="3773681"/>
                </a:cubicBezTo>
                <a:cubicBezTo>
                  <a:pt x="7606135" y="3860855"/>
                  <a:pt x="7520564" y="3934503"/>
                  <a:pt x="7429704" y="4001137"/>
                </a:cubicBezTo>
                <a:lnTo>
                  <a:pt x="7417475" y="4099399"/>
                </a:lnTo>
                <a:lnTo>
                  <a:pt x="180606" y="4099399"/>
                </a:lnTo>
                <a:lnTo>
                  <a:pt x="164649" y="4093760"/>
                </a:lnTo>
                <a:cubicBezTo>
                  <a:pt x="148507" y="4086464"/>
                  <a:pt x="145082" y="4080295"/>
                  <a:pt x="160465" y="4076287"/>
                </a:cubicBezTo>
                <a:cubicBezTo>
                  <a:pt x="230173" y="4057751"/>
                  <a:pt x="478714" y="3837810"/>
                  <a:pt x="549383" y="3827790"/>
                </a:cubicBezTo>
                <a:cubicBezTo>
                  <a:pt x="631589" y="3816267"/>
                  <a:pt x="647934" y="3800736"/>
                  <a:pt x="756100" y="3722078"/>
                </a:cubicBezTo>
                <a:cubicBezTo>
                  <a:pt x="827251" y="3670474"/>
                  <a:pt x="531115" y="3782698"/>
                  <a:pt x="415738" y="3746126"/>
                </a:cubicBezTo>
                <a:cubicBezTo>
                  <a:pt x="373433" y="3732598"/>
                  <a:pt x="671971" y="3589813"/>
                  <a:pt x="671971" y="3563762"/>
                </a:cubicBezTo>
                <a:cubicBezTo>
                  <a:pt x="671971" y="3536206"/>
                  <a:pt x="645049" y="3530194"/>
                  <a:pt x="619570" y="3530194"/>
                </a:cubicBezTo>
                <a:cubicBezTo>
                  <a:pt x="562844" y="3530194"/>
                  <a:pt x="580151" y="3506145"/>
                  <a:pt x="523422" y="3507649"/>
                </a:cubicBezTo>
                <a:cubicBezTo>
                  <a:pt x="689758" y="3438010"/>
                  <a:pt x="792637" y="3456547"/>
                  <a:pt x="957048" y="3392918"/>
                </a:cubicBezTo>
                <a:cubicBezTo>
                  <a:pt x="1037333" y="3361856"/>
                  <a:pt x="753217" y="3258649"/>
                  <a:pt x="835904" y="3231596"/>
                </a:cubicBezTo>
                <a:cubicBezTo>
                  <a:pt x="867151" y="3221074"/>
                  <a:pt x="908974" y="3232097"/>
                  <a:pt x="930608" y="3195022"/>
                </a:cubicBezTo>
                <a:cubicBezTo>
                  <a:pt x="896476" y="3165464"/>
                  <a:pt x="851286" y="3178490"/>
                  <a:pt x="817153" y="3190514"/>
                </a:cubicBezTo>
                <a:cubicBezTo>
                  <a:pt x="730141" y="3221576"/>
                  <a:pt x="736391" y="3214062"/>
                  <a:pt x="727736" y="3191015"/>
                </a:cubicBezTo>
                <a:cubicBezTo>
                  <a:pt x="699374" y="3112357"/>
                  <a:pt x="629186" y="3137408"/>
                  <a:pt x="567170" y="3150434"/>
                </a:cubicBezTo>
                <a:cubicBezTo>
                  <a:pt x="379682" y="3189512"/>
                  <a:pt x="189791" y="3178490"/>
                  <a:pt x="2784" y="3218569"/>
                </a:cubicBezTo>
                <a:cubicBezTo>
                  <a:pt x="-17406" y="3223079"/>
                  <a:pt x="77299" y="3133400"/>
                  <a:pt x="122006" y="3122877"/>
                </a:cubicBezTo>
                <a:cubicBezTo>
                  <a:pt x="170561" y="3111856"/>
                  <a:pt x="230173" y="3119872"/>
                  <a:pt x="264786" y="3068269"/>
                </a:cubicBezTo>
                <a:cubicBezTo>
                  <a:pt x="203252" y="3055243"/>
                  <a:pt x="133065" y="3080292"/>
                  <a:pt x="72009" y="3039210"/>
                </a:cubicBezTo>
                <a:cubicBezTo>
                  <a:pt x="207578" y="2982597"/>
                  <a:pt x="342665" y="2984601"/>
                  <a:pt x="459485" y="2948028"/>
                </a:cubicBezTo>
                <a:cubicBezTo>
                  <a:pt x="470061" y="2880393"/>
                  <a:pt x="393143" y="2904941"/>
                  <a:pt x="365260" y="2866364"/>
                </a:cubicBezTo>
                <a:cubicBezTo>
                  <a:pt x="1245010" y="2800232"/>
                  <a:pt x="753697" y="2604840"/>
                  <a:pt x="607071" y="2498127"/>
                </a:cubicBezTo>
                <a:cubicBezTo>
                  <a:pt x="558036" y="2462556"/>
                  <a:pt x="1073387" y="2293717"/>
                  <a:pt x="1090213" y="2289209"/>
                </a:cubicBezTo>
                <a:cubicBezTo>
                  <a:pt x="1132999" y="2278688"/>
                  <a:pt x="1302700" y="2286203"/>
                  <a:pt x="1337313" y="2272676"/>
                </a:cubicBezTo>
                <a:cubicBezTo>
                  <a:pt x="1381541" y="2255643"/>
                  <a:pt x="1235395" y="2226083"/>
                  <a:pt x="1268086" y="2205541"/>
                </a:cubicBezTo>
                <a:cubicBezTo>
                  <a:pt x="1497398" y="2060752"/>
                  <a:pt x="1513743" y="1842815"/>
                  <a:pt x="1449324" y="1827285"/>
                </a:cubicBezTo>
                <a:cubicBezTo>
                  <a:pt x="1382502" y="1811252"/>
                  <a:pt x="1317121" y="1823778"/>
                  <a:pt x="1255107" y="1849829"/>
                </a:cubicBezTo>
                <a:cubicBezTo>
                  <a:pt x="1154152" y="1892415"/>
                  <a:pt x="455158" y="1831793"/>
                  <a:pt x="259497" y="1865862"/>
                </a:cubicBezTo>
                <a:cubicBezTo>
                  <a:pt x="229691" y="1870872"/>
                  <a:pt x="189311" y="1893417"/>
                  <a:pt x="160947" y="1851332"/>
                </a:cubicBezTo>
                <a:cubicBezTo>
                  <a:pt x="362377" y="1715060"/>
                  <a:pt x="621013" y="1754138"/>
                  <a:pt x="845998" y="1661453"/>
                </a:cubicBezTo>
                <a:cubicBezTo>
                  <a:pt x="757542" y="1597824"/>
                  <a:pt x="667645" y="1600832"/>
                  <a:pt x="575343" y="1610350"/>
                </a:cubicBezTo>
                <a:cubicBezTo>
                  <a:pt x="551306" y="1612855"/>
                  <a:pt x="518615" y="1616362"/>
                  <a:pt x="512846" y="1589809"/>
                </a:cubicBezTo>
                <a:cubicBezTo>
                  <a:pt x="505636" y="1556242"/>
                  <a:pt x="544576" y="1550229"/>
                  <a:pt x="570054" y="1536702"/>
                </a:cubicBezTo>
                <a:cubicBezTo>
                  <a:pt x="608994" y="1515660"/>
                  <a:pt x="666682" y="1540710"/>
                  <a:pt x="714276" y="1483095"/>
                </a:cubicBezTo>
                <a:cubicBezTo>
                  <a:pt x="570054" y="1496622"/>
                  <a:pt x="448428" y="1520170"/>
                  <a:pt x="321033" y="1560250"/>
                </a:cubicBezTo>
                <a:cubicBezTo>
                  <a:pt x="332089" y="1524679"/>
                  <a:pt x="370548" y="1508145"/>
                  <a:pt x="348915" y="1478587"/>
                </a:cubicBezTo>
                <a:cubicBezTo>
                  <a:pt x="332571" y="1456542"/>
                  <a:pt x="285939" y="1446021"/>
                  <a:pt x="309975" y="1404938"/>
                </a:cubicBezTo>
                <a:cubicBezTo>
                  <a:pt x="377759" y="1361351"/>
                  <a:pt x="473907" y="1372876"/>
                  <a:pt x="531595" y="1310249"/>
                </a:cubicBezTo>
                <a:cubicBezTo>
                  <a:pt x="613321" y="1221071"/>
                  <a:pt x="740236" y="1190509"/>
                  <a:pt x="840230" y="1125380"/>
                </a:cubicBezTo>
                <a:cubicBezTo>
                  <a:pt x="873400" y="1104337"/>
                  <a:pt x="1091175" y="1030690"/>
                  <a:pt x="1149825" y="1007142"/>
                </a:cubicBezTo>
                <a:cubicBezTo>
                  <a:pt x="1231551" y="974076"/>
                  <a:pt x="1324813" y="962553"/>
                  <a:pt x="1405096" y="901932"/>
                </a:cubicBezTo>
                <a:cubicBezTo>
                  <a:pt x="1326255" y="889406"/>
                  <a:pt x="1262318" y="946021"/>
                  <a:pt x="1167613" y="918465"/>
                </a:cubicBezTo>
                <a:cubicBezTo>
                  <a:pt x="1317602" y="859848"/>
                  <a:pt x="1455092" y="833294"/>
                  <a:pt x="1563740" y="752632"/>
                </a:cubicBezTo>
                <a:cubicBezTo>
                  <a:pt x="1577201" y="742613"/>
                  <a:pt x="1603642" y="745619"/>
                  <a:pt x="1623833" y="742112"/>
                </a:cubicBezTo>
                <a:cubicBezTo>
                  <a:pt x="1836317" y="706540"/>
                  <a:pt x="2049765" y="676480"/>
                  <a:pt x="2259848" y="624877"/>
                </a:cubicBezTo>
                <a:cubicBezTo>
                  <a:pt x="2307442" y="612853"/>
                  <a:pt x="2391570" y="609847"/>
                  <a:pt x="2382917" y="566761"/>
                </a:cubicBezTo>
                <a:cubicBezTo>
                  <a:pt x="2369937" y="502131"/>
                  <a:pt x="2291577" y="548223"/>
                  <a:pt x="2241099" y="554235"/>
                </a:cubicBezTo>
                <a:cubicBezTo>
                  <a:pt x="2084379" y="573775"/>
                  <a:pt x="1927659" y="607843"/>
                  <a:pt x="1768535" y="588806"/>
                </a:cubicBezTo>
                <a:cubicBezTo>
                  <a:pt x="1875738" y="564757"/>
                  <a:pt x="1982463" y="540207"/>
                  <a:pt x="2089668" y="516159"/>
                </a:cubicBezTo>
                <a:cubicBezTo>
                  <a:pt x="1966597" y="524676"/>
                  <a:pt x="1859394" y="468563"/>
                  <a:pt x="1739690" y="493614"/>
                </a:cubicBezTo>
                <a:cubicBezTo>
                  <a:pt x="1701230" y="501630"/>
                  <a:pt x="1660850" y="476079"/>
                  <a:pt x="1657003" y="436500"/>
                </a:cubicBezTo>
                <a:cubicBezTo>
                  <a:pt x="1652677" y="404937"/>
                  <a:pt x="1688732" y="390909"/>
                  <a:pt x="1716134" y="380889"/>
                </a:cubicBezTo>
                <a:cubicBezTo>
                  <a:pt x="1786322" y="355337"/>
                  <a:pt x="1842086" y="279687"/>
                  <a:pt x="1931986" y="319766"/>
                </a:cubicBezTo>
                <a:cubicBezTo>
                  <a:pt x="1988712" y="256640"/>
                  <a:pt x="2079091" y="246619"/>
                  <a:pt x="2152163" y="230087"/>
                </a:cubicBezTo>
                <a:cubicBezTo>
                  <a:pt x="2385321" y="177982"/>
                  <a:pt x="2621844" y="137401"/>
                  <a:pt x="2858367" y="102831"/>
                </a:cubicBezTo>
                <a:cubicBezTo>
                  <a:pt x="3013645" y="80286"/>
                  <a:pt x="3173731" y="89806"/>
                  <a:pt x="3327568" y="61248"/>
                </a:cubicBezTo>
                <a:cubicBezTo>
                  <a:pt x="3628510" y="5637"/>
                  <a:pt x="3927528" y="7141"/>
                  <a:pt x="4227028" y="1129"/>
                </a:cubicBezTo>
                <a:cubicBezTo>
                  <a:pt x="4296975" y="-249"/>
                  <a:pt x="4366742" y="-281"/>
                  <a:pt x="4436398" y="580"/>
                </a:cubicBezTo>
                <a:close/>
              </a:path>
            </a:pathLst>
          </a:custGeom>
          <a:solidFill>
            <a:srgbClr val="45AF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68864-B218-FD42-88BA-D217B1805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3834174"/>
            <a:ext cx="5257800" cy="1701570"/>
          </a:xfrm>
        </p:spPr>
        <p:txBody>
          <a:bodyPr anchor="b">
            <a:normAutofit fontScale="90000"/>
          </a:bodyPr>
          <a:lstStyle/>
          <a:p>
            <a:r>
              <a:rPr lang="en-US" altLang="zh-CN" sz="6000" dirty="0"/>
              <a:t>Neuron</a:t>
            </a:r>
            <a:r>
              <a:rPr lang="zh-CN" altLang="en-US" sz="6000" dirty="0"/>
              <a:t> </a:t>
            </a:r>
            <a:r>
              <a:rPr lang="en-US" altLang="zh-CN" sz="6000" dirty="0"/>
              <a:t>Network</a:t>
            </a:r>
            <a:endParaRPr lang="en-US" sz="6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E5254B-F72D-204D-956F-13DAC47444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592499"/>
            <a:ext cx="5147960" cy="646785"/>
          </a:xfrm>
        </p:spPr>
        <p:txBody>
          <a:bodyPr>
            <a:normAutofit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191964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>
            <a:extLst>
              <a:ext uri="{FF2B5EF4-FFF2-40B4-BE49-F238E27FC236}">
                <a16:creationId xmlns:a16="http://schemas.microsoft.com/office/drawing/2014/main" id="{C1A585F3-7872-4996-A3A7-249A6D982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0" b="69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FAD7B00-7DC5-4F4E-BBBE-50E648931F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8986" y="3547277"/>
            <a:ext cx="4452181" cy="1341624"/>
          </a:xfrm>
        </p:spPr>
        <p:txBody>
          <a:bodyPr anchor="b">
            <a:norm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Plot</a:t>
            </a:r>
            <a:r>
              <a:rPr lang="zh-CN" altLang="en-US" sz="4000" dirty="0">
                <a:solidFill>
                  <a:schemeClr val="bg1"/>
                </a:solidFill>
              </a:rPr>
              <a:t> </a:t>
            </a:r>
            <a:r>
              <a:rPr lang="en-US" altLang="zh-CN" sz="4000" dirty="0">
                <a:solidFill>
                  <a:schemeClr val="bg1"/>
                </a:solidFill>
              </a:rPr>
              <a:t>of</a:t>
            </a:r>
            <a:r>
              <a:rPr lang="zh-CN" altLang="en-US" sz="4000" dirty="0">
                <a:solidFill>
                  <a:schemeClr val="bg1"/>
                </a:solidFill>
              </a:rPr>
              <a:t> </a:t>
            </a:r>
            <a:r>
              <a:rPr lang="en-US" altLang="zh-CN" sz="4000" dirty="0">
                <a:solidFill>
                  <a:schemeClr val="bg1"/>
                </a:solidFill>
              </a:rPr>
              <a:t>training</a:t>
            </a:r>
            <a:r>
              <a:rPr lang="zh-CN" altLang="en-US" sz="4000" dirty="0">
                <a:solidFill>
                  <a:schemeClr val="bg1"/>
                </a:solidFill>
              </a:rPr>
              <a:t> </a:t>
            </a:r>
            <a:r>
              <a:rPr lang="en-US" altLang="zh-CN" sz="4000" dirty="0">
                <a:solidFill>
                  <a:schemeClr val="bg1"/>
                </a:solidFill>
              </a:rPr>
              <a:t>set</a:t>
            </a:r>
            <a:r>
              <a:rPr lang="zh-CN" altLang="en-US" sz="4000" dirty="0">
                <a:solidFill>
                  <a:schemeClr val="bg1"/>
                </a:solidFill>
              </a:rPr>
              <a:t> </a:t>
            </a:r>
            <a:r>
              <a:rPr lang="en-US" altLang="zh-CN" sz="4000" dirty="0">
                <a:solidFill>
                  <a:schemeClr val="bg1"/>
                </a:solidFill>
              </a:rPr>
              <a:t>and</a:t>
            </a:r>
            <a:r>
              <a:rPr lang="zh-CN" altLang="en-US" sz="4000" dirty="0">
                <a:solidFill>
                  <a:schemeClr val="bg1"/>
                </a:solidFill>
              </a:rPr>
              <a:t> </a:t>
            </a:r>
            <a:r>
              <a:rPr lang="en-US" altLang="zh-CN" sz="4000" dirty="0">
                <a:solidFill>
                  <a:schemeClr val="bg1"/>
                </a:solidFill>
              </a:rPr>
              <a:t>prediction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E5254B-F72D-204D-956F-13DAC47444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5110" y="4945656"/>
            <a:ext cx="3957144" cy="646785"/>
          </a:xfrm>
        </p:spPr>
        <p:txBody>
          <a:bodyPr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77FEA9-902C-B242-84E2-CE98EB1F9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12" y="720485"/>
            <a:ext cx="5557888" cy="416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645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>
            <a:extLst>
              <a:ext uri="{FF2B5EF4-FFF2-40B4-BE49-F238E27FC236}">
                <a16:creationId xmlns:a16="http://schemas.microsoft.com/office/drawing/2014/main" id="{C1A585F3-7872-4996-A3A7-249A6D982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0" b="69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FAD7B00-7DC5-4F4E-BBBE-50E648931F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8986" y="3547277"/>
            <a:ext cx="4452181" cy="1341624"/>
          </a:xfrm>
        </p:spPr>
        <p:txBody>
          <a:bodyPr anchor="b">
            <a:norm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Confusion</a:t>
            </a:r>
            <a:r>
              <a:rPr lang="zh-CN" altLang="en-US" sz="4000" dirty="0">
                <a:solidFill>
                  <a:schemeClr val="bg1"/>
                </a:solidFill>
              </a:rPr>
              <a:t> </a:t>
            </a:r>
            <a:r>
              <a:rPr lang="en-US" altLang="zh-CN" sz="4000" dirty="0">
                <a:solidFill>
                  <a:schemeClr val="bg1"/>
                </a:solidFill>
              </a:rPr>
              <a:t>matrix</a:t>
            </a:r>
            <a:r>
              <a:rPr lang="zh-CN" altLang="en-US" sz="4000" dirty="0">
                <a:solidFill>
                  <a:schemeClr val="bg1"/>
                </a:solidFill>
              </a:rPr>
              <a:t> </a:t>
            </a:r>
            <a:r>
              <a:rPr lang="en-US" altLang="zh-CN" sz="4000" dirty="0">
                <a:solidFill>
                  <a:schemeClr val="bg1"/>
                </a:solidFill>
              </a:rPr>
              <a:t>of</a:t>
            </a:r>
            <a:r>
              <a:rPr lang="zh-CN" altLang="en-US" sz="4000" dirty="0">
                <a:solidFill>
                  <a:schemeClr val="bg1"/>
                </a:solidFill>
              </a:rPr>
              <a:t> </a:t>
            </a:r>
            <a:r>
              <a:rPr lang="en-US" altLang="zh-CN" sz="4000" dirty="0">
                <a:solidFill>
                  <a:schemeClr val="bg1"/>
                </a:solidFill>
              </a:rPr>
              <a:t>NN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E5254B-F72D-204D-956F-13DAC47444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5110" y="4945656"/>
            <a:ext cx="3957144" cy="646785"/>
          </a:xfrm>
        </p:spPr>
        <p:txBody>
          <a:bodyPr>
            <a:normAutofit/>
          </a:bodyPr>
          <a:lstStyle/>
          <a:p>
            <a:r>
              <a:rPr lang="en-US" altLang="zh-CN" sz="2000" dirty="0" err="1">
                <a:solidFill>
                  <a:schemeClr val="bg1"/>
                </a:solidFill>
              </a:rPr>
              <a:t>Cv</a:t>
            </a:r>
            <a:r>
              <a:rPr lang="en-US" altLang="zh-CN" sz="2000" dirty="0">
                <a:solidFill>
                  <a:schemeClr val="bg1"/>
                </a:solidFill>
              </a:rPr>
              <a:t>: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0.233-0.278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47ACA8-378A-F641-A80D-AA6D9D851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74" y="636624"/>
            <a:ext cx="5081941" cy="495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1331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>
            <a:extLst>
              <a:ext uri="{FF2B5EF4-FFF2-40B4-BE49-F238E27FC236}">
                <a16:creationId xmlns:a16="http://schemas.microsoft.com/office/drawing/2014/main" id="{C1A585F3-7872-4996-A3A7-249A6D982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0" b="69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FAD7B00-7DC5-4F4E-BBBE-50E648931F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8986" y="3547277"/>
            <a:ext cx="4452181" cy="1341624"/>
          </a:xfrm>
        </p:spPr>
        <p:txBody>
          <a:bodyPr anchor="b">
            <a:norm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Confusion</a:t>
            </a:r>
            <a:r>
              <a:rPr lang="zh-CN" altLang="en-US" sz="4000" dirty="0">
                <a:solidFill>
                  <a:schemeClr val="bg1"/>
                </a:solidFill>
              </a:rPr>
              <a:t> </a:t>
            </a:r>
            <a:r>
              <a:rPr lang="en-US" altLang="zh-CN" sz="4000" dirty="0">
                <a:solidFill>
                  <a:schemeClr val="bg1"/>
                </a:solidFill>
              </a:rPr>
              <a:t>matrix</a:t>
            </a:r>
            <a:r>
              <a:rPr lang="zh-CN" altLang="en-US" sz="4000" dirty="0">
                <a:solidFill>
                  <a:schemeClr val="bg1"/>
                </a:solidFill>
              </a:rPr>
              <a:t> </a:t>
            </a:r>
            <a:r>
              <a:rPr lang="en-US" altLang="zh-CN" sz="4000" dirty="0">
                <a:solidFill>
                  <a:schemeClr val="bg1"/>
                </a:solidFill>
              </a:rPr>
              <a:t>of</a:t>
            </a:r>
            <a:r>
              <a:rPr lang="zh-CN" altLang="en-US" sz="4000" dirty="0">
                <a:solidFill>
                  <a:schemeClr val="bg1"/>
                </a:solidFill>
              </a:rPr>
              <a:t> </a:t>
            </a:r>
            <a:r>
              <a:rPr lang="en-US" altLang="zh-CN" sz="4000" dirty="0">
                <a:solidFill>
                  <a:schemeClr val="bg1"/>
                </a:solidFill>
              </a:rPr>
              <a:t>NN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E5254B-F72D-204D-956F-13DAC47444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5110" y="4945656"/>
            <a:ext cx="3957144" cy="646785"/>
          </a:xfrm>
        </p:spPr>
        <p:txBody>
          <a:bodyPr>
            <a:normAutofit/>
          </a:bodyPr>
          <a:lstStyle/>
          <a:p>
            <a:r>
              <a:rPr lang="en-US" altLang="zh-CN" sz="2000" dirty="0" err="1">
                <a:solidFill>
                  <a:schemeClr val="bg1"/>
                </a:solidFill>
              </a:rPr>
              <a:t>Cv</a:t>
            </a:r>
            <a:r>
              <a:rPr lang="en-US" altLang="zh-CN" sz="2000" dirty="0">
                <a:solidFill>
                  <a:schemeClr val="bg1"/>
                </a:solidFill>
              </a:rPr>
              <a:t>:</a:t>
            </a:r>
            <a:r>
              <a:rPr lang="zh-CN" altLang="en-US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>
                <a:solidFill>
                  <a:schemeClr val="bg1"/>
                </a:solidFill>
              </a:rPr>
              <a:t>0.70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AA3EC3-6D4E-8B42-B497-0E39215FD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008" y="408432"/>
            <a:ext cx="5437632" cy="543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3889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F187B58-3857-4454-9C70-EFB475976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C1A585F3-7872-4996-A3A7-249A6D982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0" b="69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C5418A4-3935-49EA-B51C-5DDCBFAA3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8056" y="2813365"/>
            <a:ext cx="7450687" cy="3406460"/>
          </a:xfrm>
          <a:custGeom>
            <a:avLst/>
            <a:gdLst>
              <a:gd name="connsiteX0" fmla="*/ 6457914 w 7450687"/>
              <a:gd name="connsiteY0" fmla="*/ 0 h 3406460"/>
              <a:gd name="connsiteX1" fmla="*/ 6844288 w 7450687"/>
              <a:gd name="connsiteY1" fmla="*/ 233492 h 3406460"/>
              <a:gd name="connsiteX2" fmla="*/ 7386323 w 7450687"/>
              <a:gd name="connsiteY2" fmla="*/ 717155 h 3406460"/>
              <a:gd name="connsiteX3" fmla="*/ 7430798 w 7450687"/>
              <a:gd name="connsiteY3" fmla="*/ 1809564 h 3406460"/>
              <a:gd name="connsiteX4" fmla="*/ 7013848 w 7450687"/>
              <a:gd name="connsiteY4" fmla="*/ 3104890 h 3406460"/>
              <a:gd name="connsiteX5" fmla="*/ 6569101 w 7450687"/>
              <a:gd name="connsiteY5" fmla="*/ 3402314 h 3406460"/>
              <a:gd name="connsiteX6" fmla="*/ 3683807 w 7450687"/>
              <a:gd name="connsiteY6" fmla="*/ 3341162 h 3406460"/>
              <a:gd name="connsiteX7" fmla="*/ 1704683 w 7450687"/>
              <a:gd name="connsiteY7" fmla="*/ 2860279 h 3406460"/>
              <a:gd name="connsiteX8" fmla="*/ 2010446 w 7450687"/>
              <a:gd name="connsiteY8" fmla="*/ 2801907 h 3406460"/>
              <a:gd name="connsiteX9" fmla="*/ 1273834 w 7450687"/>
              <a:gd name="connsiteY9" fmla="*/ 2674041 h 3406460"/>
              <a:gd name="connsiteX10" fmla="*/ 1315530 w 7450687"/>
              <a:gd name="connsiteY10" fmla="*/ 2657363 h 3406460"/>
              <a:gd name="connsiteX11" fmla="*/ 1234919 w 7450687"/>
              <a:gd name="connsiteY11" fmla="*/ 2590651 h 3406460"/>
              <a:gd name="connsiteX12" fmla="*/ 904138 w 7450687"/>
              <a:gd name="connsiteY12" fmla="*/ 2485024 h 3406460"/>
              <a:gd name="connsiteX13" fmla="*/ 1315530 w 7450687"/>
              <a:gd name="connsiteY13" fmla="*/ 2307126 h 3406460"/>
              <a:gd name="connsiteX14" fmla="*/ 851326 w 7450687"/>
              <a:gd name="connsiteY14" fmla="*/ 2065294 h 3406460"/>
              <a:gd name="connsiteX15" fmla="*/ 615053 w 7450687"/>
              <a:gd name="connsiteY15" fmla="*/ 2006921 h 3406460"/>
              <a:gd name="connsiteX16" fmla="*/ 1393361 w 7450687"/>
              <a:gd name="connsiteY16" fmla="*/ 1703937 h 3406460"/>
              <a:gd name="connsiteX17" fmla="*/ 131391 w 7450687"/>
              <a:gd name="connsiteY17" fmla="*/ 1553835 h 3406460"/>
              <a:gd name="connsiteX18" fmla="*/ 234239 w 7450687"/>
              <a:gd name="connsiteY18" fmla="*/ 1492682 h 3406460"/>
              <a:gd name="connsiteX19" fmla="*/ 1018105 w 7450687"/>
              <a:gd name="connsiteY19" fmla="*/ 1509360 h 3406460"/>
              <a:gd name="connsiteX20" fmla="*/ 1148750 w 7450687"/>
              <a:gd name="connsiteY20" fmla="*/ 1462106 h 3406460"/>
              <a:gd name="connsiteX21" fmla="*/ 1018105 w 7450687"/>
              <a:gd name="connsiteY21" fmla="*/ 1387055 h 3406460"/>
              <a:gd name="connsiteX22" fmla="*/ 509426 w 7450687"/>
              <a:gd name="connsiteY22" fmla="*/ 1331461 h 3406460"/>
              <a:gd name="connsiteX23" fmla="*/ 376002 w 7450687"/>
              <a:gd name="connsiteY23" fmla="*/ 1206376 h 3406460"/>
              <a:gd name="connsiteX24" fmla="*/ 150849 w 7450687"/>
              <a:gd name="connsiteY24" fmla="*/ 1061833 h 3406460"/>
              <a:gd name="connsiteX25" fmla="*/ 306510 w 7450687"/>
              <a:gd name="connsiteY25" fmla="*/ 942308 h 3406460"/>
              <a:gd name="connsiteX26" fmla="*/ 53560 w 7450687"/>
              <a:gd name="connsiteY26" fmla="*/ 764409 h 3406460"/>
              <a:gd name="connsiteX27" fmla="*/ 125832 w 7450687"/>
              <a:gd name="connsiteY27" fmla="*/ 530917 h 3406460"/>
              <a:gd name="connsiteX28" fmla="*/ 551121 w 7450687"/>
              <a:gd name="connsiteY28" fmla="*/ 475324 h 3406460"/>
              <a:gd name="connsiteX29" fmla="*/ 1120952 w 7450687"/>
              <a:gd name="connsiteY29" fmla="*/ 394713 h 3406460"/>
              <a:gd name="connsiteX30" fmla="*/ 1693564 w 7450687"/>
              <a:gd name="connsiteY30" fmla="*/ 325221 h 3406460"/>
              <a:gd name="connsiteX31" fmla="*/ 2266175 w 7450687"/>
              <a:gd name="connsiteY31" fmla="*/ 325221 h 3406460"/>
              <a:gd name="connsiteX32" fmla="*/ 2430177 w 7450687"/>
              <a:gd name="connsiteY32" fmla="*/ 330781 h 3406460"/>
              <a:gd name="connsiteX33" fmla="*/ 2432956 w 7450687"/>
              <a:gd name="connsiteY33" fmla="*/ 330781 h 3406460"/>
              <a:gd name="connsiteX34" fmla="*/ 3144551 w 7450687"/>
              <a:gd name="connsiteY34" fmla="*/ 355798 h 3406460"/>
              <a:gd name="connsiteX35" fmla="*/ 3408619 w 7450687"/>
              <a:gd name="connsiteY35" fmla="*/ 358577 h 3406460"/>
              <a:gd name="connsiteX36" fmla="*/ 3981231 w 7450687"/>
              <a:gd name="connsiteY36" fmla="*/ 361357 h 3406460"/>
              <a:gd name="connsiteX37" fmla="*/ 4551063 w 7450687"/>
              <a:gd name="connsiteY37" fmla="*/ 350238 h 3406460"/>
              <a:gd name="connsiteX38" fmla="*/ 5129233 w 7450687"/>
              <a:gd name="connsiteY38" fmla="*/ 316882 h 3406460"/>
              <a:gd name="connsiteX39" fmla="*/ 5699065 w 7450687"/>
              <a:gd name="connsiteY39" fmla="*/ 272407 h 3406460"/>
              <a:gd name="connsiteX40" fmla="*/ 6063202 w 7450687"/>
              <a:gd name="connsiteY40" fmla="*/ 172339 h 3406460"/>
              <a:gd name="connsiteX41" fmla="*/ 6457914 w 7450687"/>
              <a:gd name="connsiteY41" fmla="*/ 0 h 3406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450687" h="3406460">
                <a:moveTo>
                  <a:pt x="6457914" y="0"/>
                </a:moveTo>
                <a:cubicBezTo>
                  <a:pt x="6560763" y="125085"/>
                  <a:pt x="6713644" y="161221"/>
                  <a:pt x="6844288" y="233492"/>
                </a:cubicBezTo>
                <a:cubicBezTo>
                  <a:pt x="6972153" y="289086"/>
                  <a:pt x="7336289" y="611527"/>
                  <a:pt x="7386323" y="717155"/>
                </a:cubicBezTo>
                <a:cubicBezTo>
                  <a:pt x="7475273" y="900613"/>
                  <a:pt x="7453035" y="1573293"/>
                  <a:pt x="7430798" y="1809564"/>
                </a:cubicBezTo>
                <a:cubicBezTo>
                  <a:pt x="7347408" y="2398855"/>
                  <a:pt x="7041645" y="3077093"/>
                  <a:pt x="7013848" y="3104890"/>
                </a:cubicBezTo>
                <a:cubicBezTo>
                  <a:pt x="6924899" y="3085432"/>
                  <a:pt x="6721983" y="3391196"/>
                  <a:pt x="6569101" y="3402314"/>
                </a:cubicBezTo>
                <a:cubicBezTo>
                  <a:pt x="6407881" y="3413434"/>
                  <a:pt x="4039604" y="3405095"/>
                  <a:pt x="3683807" y="3341162"/>
                </a:cubicBezTo>
                <a:cubicBezTo>
                  <a:pt x="1749158" y="2988144"/>
                  <a:pt x="1704683" y="2860279"/>
                  <a:pt x="1704683" y="2860279"/>
                </a:cubicBezTo>
                <a:cubicBezTo>
                  <a:pt x="1704683" y="2860279"/>
                  <a:pt x="1910378" y="2835262"/>
                  <a:pt x="2010446" y="2801907"/>
                </a:cubicBezTo>
                <a:cubicBezTo>
                  <a:pt x="1865904" y="2799126"/>
                  <a:pt x="1296072" y="2693500"/>
                  <a:pt x="1273834" y="2674041"/>
                </a:cubicBezTo>
                <a:cubicBezTo>
                  <a:pt x="1284954" y="2668482"/>
                  <a:pt x="1301632" y="2662923"/>
                  <a:pt x="1315530" y="2657363"/>
                </a:cubicBezTo>
                <a:cubicBezTo>
                  <a:pt x="1284954" y="2640686"/>
                  <a:pt x="1259936" y="2621228"/>
                  <a:pt x="1234919" y="2590651"/>
                </a:cubicBezTo>
                <a:cubicBezTo>
                  <a:pt x="1154309" y="2487804"/>
                  <a:pt x="1018105" y="2523940"/>
                  <a:pt x="904138" y="2485024"/>
                </a:cubicBezTo>
                <a:cubicBezTo>
                  <a:pt x="976410" y="2268210"/>
                  <a:pt x="1168208" y="2348820"/>
                  <a:pt x="1315530" y="2307126"/>
                </a:cubicBezTo>
                <a:cubicBezTo>
                  <a:pt x="929156" y="2179260"/>
                  <a:pt x="1004207" y="2112548"/>
                  <a:pt x="851326" y="2065294"/>
                </a:cubicBezTo>
                <a:cubicBezTo>
                  <a:pt x="659528" y="2006921"/>
                  <a:pt x="615053" y="2006921"/>
                  <a:pt x="615053" y="2006921"/>
                </a:cubicBezTo>
                <a:cubicBezTo>
                  <a:pt x="840206" y="1829023"/>
                  <a:pt x="1109834" y="2020820"/>
                  <a:pt x="1393361" y="1703937"/>
                </a:cubicBezTo>
                <a:cubicBezTo>
                  <a:pt x="1120952" y="1659463"/>
                  <a:pt x="306510" y="1637225"/>
                  <a:pt x="131391" y="1553835"/>
                </a:cubicBezTo>
                <a:cubicBezTo>
                  <a:pt x="198103" y="1584411"/>
                  <a:pt x="203663" y="1492682"/>
                  <a:pt x="234239" y="1492682"/>
                </a:cubicBezTo>
                <a:cubicBezTo>
                  <a:pt x="492748" y="1489903"/>
                  <a:pt x="756816" y="1542717"/>
                  <a:pt x="1018105" y="1509360"/>
                </a:cubicBezTo>
                <a:cubicBezTo>
                  <a:pt x="1065359" y="1506581"/>
                  <a:pt x="1140411" y="1531597"/>
                  <a:pt x="1148750" y="1462106"/>
                </a:cubicBezTo>
                <a:cubicBezTo>
                  <a:pt x="1157088" y="1375936"/>
                  <a:pt x="1059800" y="1395394"/>
                  <a:pt x="1018105" y="1387055"/>
                </a:cubicBezTo>
                <a:cubicBezTo>
                  <a:pt x="848545" y="1359258"/>
                  <a:pt x="681766" y="1348140"/>
                  <a:pt x="509426" y="1331461"/>
                </a:cubicBezTo>
                <a:cubicBezTo>
                  <a:pt x="437155" y="1323122"/>
                  <a:pt x="348206" y="1339800"/>
                  <a:pt x="376002" y="1206376"/>
                </a:cubicBezTo>
                <a:cubicBezTo>
                  <a:pt x="353764" y="1078512"/>
                  <a:pt x="220341" y="1122986"/>
                  <a:pt x="150849" y="1061833"/>
                </a:cubicBezTo>
                <a:cubicBezTo>
                  <a:pt x="184205" y="989562"/>
                  <a:pt x="278714" y="1039597"/>
                  <a:pt x="306510" y="942308"/>
                </a:cubicBezTo>
                <a:cubicBezTo>
                  <a:pt x="173086" y="972884"/>
                  <a:pt x="186985" y="761630"/>
                  <a:pt x="53560" y="764409"/>
                </a:cubicBezTo>
                <a:cubicBezTo>
                  <a:pt x="-57626" y="639324"/>
                  <a:pt x="22984" y="578171"/>
                  <a:pt x="125832" y="530917"/>
                </a:cubicBezTo>
                <a:cubicBezTo>
                  <a:pt x="259256" y="472544"/>
                  <a:pt x="406578" y="486442"/>
                  <a:pt x="551121" y="475324"/>
                </a:cubicBezTo>
                <a:cubicBezTo>
                  <a:pt x="742919" y="450306"/>
                  <a:pt x="926376" y="391934"/>
                  <a:pt x="1120952" y="394713"/>
                </a:cubicBezTo>
                <a:cubicBezTo>
                  <a:pt x="1304411" y="336340"/>
                  <a:pt x="1507326" y="400272"/>
                  <a:pt x="1693564" y="325221"/>
                </a:cubicBezTo>
                <a:cubicBezTo>
                  <a:pt x="1882582" y="325221"/>
                  <a:pt x="2074379" y="325221"/>
                  <a:pt x="2266175" y="325221"/>
                </a:cubicBezTo>
                <a:cubicBezTo>
                  <a:pt x="2321770" y="328001"/>
                  <a:pt x="2374582" y="328001"/>
                  <a:pt x="2430177" y="330781"/>
                </a:cubicBezTo>
                <a:cubicBezTo>
                  <a:pt x="2430177" y="330781"/>
                  <a:pt x="2432956" y="330781"/>
                  <a:pt x="2432956" y="330781"/>
                </a:cubicBezTo>
                <a:cubicBezTo>
                  <a:pt x="2672008" y="339120"/>
                  <a:pt x="2908279" y="344679"/>
                  <a:pt x="3144551" y="355798"/>
                </a:cubicBezTo>
                <a:cubicBezTo>
                  <a:pt x="3233500" y="355798"/>
                  <a:pt x="3319670" y="358577"/>
                  <a:pt x="3408619" y="358577"/>
                </a:cubicBezTo>
                <a:cubicBezTo>
                  <a:pt x="3597637" y="372475"/>
                  <a:pt x="3789434" y="380814"/>
                  <a:pt x="3981231" y="361357"/>
                </a:cubicBezTo>
                <a:cubicBezTo>
                  <a:pt x="4173028" y="378035"/>
                  <a:pt x="4359266" y="366917"/>
                  <a:pt x="4551063" y="350238"/>
                </a:cubicBezTo>
                <a:cubicBezTo>
                  <a:pt x="4745639" y="369696"/>
                  <a:pt x="4937437" y="341899"/>
                  <a:pt x="5129233" y="316882"/>
                </a:cubicBezTo>
                <a:cubicBezTo>
                  <a:pt x="5321031" y="328001"/>
                  <a:pt x="5512828" y="328001"/>
                  <a:pt x="5699065" y="272407"/>
                </a:cubicBezTo>
                <a:cubicBezTo>
                  <a:pt x="5840829" y="333560"/>
                  <a:pt x="5910321" y="133424"/>
                  <a:pt x="6063202" y="172339"/>
                </a:cubicBezTo>
                <a:cubicBezTo>
                  <a:pt x="6216084" y="214035"/>
                  <a:pt x="6324491" y="55593"/>
                  <a:pt x="6457914" y="0"/>
                </a:cubicBezTo>
                <a:close/>
              </a:path>
            </a:pathLst>
          </a:custGeom>
          <a:solidFill>
            <a:schemeClr val="tx1">
              <a:alpha val="30000"/>
            </a:schemeClr>
          </a:solidFill>
          <a:ln>
            <a:noFill/>
          </a:ln>
          <a:effectLst>
            <a:outerShdw blurRad="50800" dist="50800" dir="270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B135CB4-9AC4-4D27-ACB7-3A820A6E7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8056" y="2813365"/>
            <a:ext cx="7450687" cy="3406460"/>
          </a:xfrm>
          <a:custGeom>
            <a:avLst/>
            <a:gdLst>
              <a:gd name="connsiteX0" fmla="*/ 6457914 w 7450687"/>
              <a:gd name="connsiteY0" fmla="*/ 0 h 3406460"/>
              <a:gd name="connsiteX1" fmla="*/ 6844288 w 7450687"/>
              <a:gd name="connsiteY1" fmla="*/ 233492 h 3406460"/>
              <a:gd name="connsiteX2" fmla="*/ 7386323 w 7450687"/>
              <a:gd name="connsiteY2" fmla="*/ 717155 h 3406460"/>
              <a:gd name="connsiteX3" fmla="*/ 7430798 w 7450687"/>
              <a:gd name="connsiteY3" fmla="*/ 1809564 h 3406460"/>
              <a:gd name="connsiteX4" fmla="*/ 7013848 w 7450687"/>
              <a:gd name="connsiteY4" fmla="*/ 3104890 h 3406460"/>
              <a:gd name="connsiteX5" fmla="*/ 6569101 w 7450687"/>
              <a:gd name="connsiteY5" fmla="*/ 3402314 h 3406460"/>
              <a:gd name="connsiteX6" fmla="*/ 3683807 w 7450687"/>
              <a:gd name="connsiteY6" fmla="*/ 3341162 h 3406460"/>
              <a:gd name="connsiteX7" fmla="*/ 1704683 w 7450687"/>
              <a:gd name="connsiteY7" fmla="*/ 2860279 h 3406460"/>
              <a:gd name="connsiteX8" fmla="*/ 2010446 w 7450687"/>
              <a:gd name="connsiteY8" fmla="*/ 2801907 h 3406460"/>
              <a:gd name="connsiteX9" fmla="*/ 1273834 w 7450687"/>
              <a:gd name="connsiteY9" fmla="*/ 2674041 h 3406460"/>
              <a:gd name="connsiteX10" fmla="*/ 1315530 w 7450687"/>
              <a:gd name="connsiteY10" fmla="*/ 2657363 h 3406460"/>
              <a:gd name="connsiteX11" fmla="*/ 1234919 w 7450687"/>
              <a:gd name="connsiteY11" fmla="*/ 2590651 h 3406460"/>
              <a:gd name="connsiteX12" fmla="*/ 904138 w 7450687"/>
              <a:gd name="connsiteY12" fmla="*/ 2485024 h 3406460"/>
              <a:gd name="connsiteX13" fmla="*/ 1315530 w 7450687"/>
              <a:gd name="connsiteY13" fmla="*/ 2307126 h 3406460"/>
              <a:gd name="connsiteX14" fmla="*/ 851326 w 7450687"/>
              <a:gd name="connsiteY14" fmla="*/ 2065294 h 3406460"/>
              <a:gd name="connsiteX15" fmla="*/ 615053 w 7450687"/>
              <a:gd name="connsiteY15" fmla="*/ 2006921 h 3406460"/>
              <a:gd name="connsiteX16" fmla="*/ 1393361 w 7450687"/>
              <a:gd name="connsiteY16" fmla="*/ 1703937 h 3406460"/>
              <a:gd name="connsiteX17" fmla="*/ 131391 w 7450687"/>
              <a:gd name="connsiteY17" fmla="*/ 1553835 h 3406460"/>
              <a:gd name="connsiteX18" fmla="*/ 234239 w 7450687"/>
              <a:gd name="connsiteY18" fmla="*/ 1492682 h 3406460"/>
              <a:gd name="connsiteX19" fmla="*/ 1018105 w 7450687"/>
              <a:gd name="connsiteY19" fmla="*/ 1509360 h 3406460"/>
              <a:gd name="connsiteX20" fmla="*/ 1148750 w 7450687"/>
              <a:gd name="connsiteY20" fmla="*/ 1462106 h 3406460"/>
              <a:gd name="connsiteX21" fmla="*/ 1018105 w 7450687"/>
              <a:gd name="connsiteY21" fmla="*/ 1387055 h 3406460"/>
              <a:gd name="connsiteX22" fmla="*/ 509426 w 7450687"/>
              <a:gd name="connsiteY22" fmla="*/ 1331461 h 3406460"/>
              <a:gd name="connsiteX23" fmla="*/ 376002 w 7450687"/>
              <a:gd name="connsiteY23" fmla="*/ 1206376 h 3406460"/>
              <a:gd name="connsiteX24" fmla="*/ 150849 w 7450687"/>
              <a:gd name="connsiteY24" fmla="*/ 1061833 h 3406460"/>
              <a:gd name="connsiteX25" fmla="*/ 306510 w 7450687"/>
              <a:gd name="connsiteY25" fmla="*/ 942308 h 3406460"/>
              <a:gd name="connsiteX26" fmla="*/ 53560 w 7450687"/>
              <a:gd name="connsiteY26" fmla="*/ 764409 h 3406460"/>
              <a:gd name="connsiteX27" fmla="*/ 125832 w 7450687"/>
              <a:gd name="connsiteY27" fmla="*/ 530917 h 3406460"/>
              <a:gd name="connsiteX28" fmla="*/ 551121 w 7450687"/>
              <a:gd name="connsiteY28" fmla="*/ 475324 h 3406460"/>
              <a:gd name="connsiteX29" fmla="*/ 1120952 w 7450687"/>
              <a:gd name="connsiteY29" fmla="*/ 394713 h 3406460"/>
              <a:gd name="connsiteX30" fmla="*/ 1693564 w 7450687"/>
              <a:gd name="connsiteY30" fmla="*/ 325221 h 3406460"/>
              <a:gd name="connsiteX31" fmla="*/ 2266175 w 7450687"/>
              <a:gd name="connsiteY31" fmla="*/ 325221 h 3406460"/>
              <a:gd name="connsiteX32" fmla="*/ 2430177 w 7450687"/>
              <a:gd name="connsiteY32" fmla="*/ 330781 h 3406460"/>
              <a:gd name="connsiteX33" fmla="*/ 2432956 w 7450687"/>
              <a:gd name="connsiteY33" fmla="*/ 330781 h 3406460"/>
              <a:gd name="connsiteX34" fmla="*/ 3144551 w 7450687"/>
              <a:gd name="connsiteY34" fmla="*/ 355798 h 3406460"/>
              <a:gd name="connsiteX35" fmla="*/ 3408619 w 7450687"/>
              <a:gd name="connsiteY35" fmla="*/ 358577 h 3406460"/>
              <a:gd name="connsiteX36" fmla="*/ 3981231 w 7450687"/>
              <a:gd name="connsiteY36" fmla="*/ 361357 h 3406460"/>
              <a:gd name="connsiteX37" fmla="*/ 4551063 w 7450687"/>
              <a:gd name="connsiteY37" fmla="*/ 350238 h 3406460"/>
              <a:gd name="connsiteX38" fmla="*/ 5129233 w 7450687"/>
              <a:gd name="connsiteY38" fmla="*/ 316882 h 3406460"/>
              <a:gd name="connsiteX39" fmla="*/ 5699065 w 7450687"/>
              <a:gd name="connsiteY39" fmla="*/ 272407 h 3406460"/>
              <a:gd name="connsiteX40" fmla="*/ 6063202 w 7450687"/>
              <a:gd name="connsiteY40" fmla="*/ 172339 h 3406460"/>
              <a:gd name="connsiteX41" fmla="*/ 6457914 w 7450687"/>
              <a:gd name="connsiteY41" fmla="*/ 0 h 3406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450687" h="3406460">
                <a:moveTo>
                  <a:pt x="6457914" y="0"/>
                </a:moveTo>
                <a:cubicBezTo>
                  <a:pt x="6560763" y="125085"/>
                  <a:pt x="6713644" y="161221"/>
                  <a:pt x="6844288" y="233492"/>
                </a:cubicBezTo>
                <a:cubicBezTo>
                  <a:pt x="6972153" y="289086"/>
                  <a:pt x="7336289" y="611527"/>
                  <a:pt x="7386323" y="717155"/>
                </a:cubicBezTo>
                <a:cubicBezTo>
                  <a:pt x="7475273" y="900613"/>
                  <a:pt x="7453035" y="1573293"/>
                  <a:pt x="7430798" y="1809564"/>
                </a:cubicBezTo>
                <a:cubicBezTo>
                  <a:pt x="7347408" y="2398855"/>
                  <a:pt x="7041645" y="3077093"/>
                  <a:pt x="7013848" y="3104890"/>
                </a:cubicBezTo>
                <a:cubicBezTo>
                  <a:pt x="6924899" y="3085432"/>
                  <a:pt x="6721983" y="3391196"/>
                  <a:pt x="6569101" y="3402314"/>
                </a:cubicBezTo>
                <a:cubicBezTo>
                  <a:pt x="6407881" y="3413434"/>
                  <a:pt x="4039604" y="3405095"/>
                  <a:pt x="3683807" y="3341162"/>
                </a:cubicBezTo>
                <a:cubicBezTo>
                  <a:pt x="1749158" y="2988144"/>
                  <a:pt x="1704683" y="2860279"/>
                  <a:pt x="1704683" y="2860279"/>
                </a:cubicBezTo>
                <a:cubicBezTo>
                  <a:pt x="1704683" y="2860279"/>
                  <a:pt x="1910378" y="2835262"/>
                  <a:pt x="2010446" y="2801907"/>
                </a:cubicBezTo>
                <a:cubicBezTo>
                  <a:pt x="1865904" y="2799126"/>
                  <a:pt x="1296072" y="2693500"/>
                  <a:pt x="1273834" y="2674041"/>
                </a:cubicBezTo>
                <a:cubicBezTo>
                  <a:pt x="1284954" y="2668482"/>
                  <a:pt x="1301632" y="2662923"/>
                  <a:pt x="1315530" y="2657363"/>
                </a:cubicBezTo>
                <a:cubicBezTo>
                  <a:pt x="1284954" y="2640686"/>
                  <a:pt x="1259936" y="2621228"/>
                  <a:pt x="1234919" y="2590651"/>
                </a:cubicBezTo>
                <a:cubicBezTo>
                  <a:pt x="1154309" y="2487804"/>
                  <a:pt x="1018105" y="2523940"/>
                  <a:pt x="904138" y="2485024"/>
                </a:cubicBezTo>
                <a:cubicBezTo>
                  <a:pt x="976410" y="2268210"/>
                  <a:pt x="1168208" y="2348820"/>
                  <a:pt x="1315530" y="2307126"/>
                </a:cubicBezTo>
                <a:cubicBezTo>
                  <a:pt x="929156" y="2179260"/>
                  <a:pt x="1004207" y="2112548"/>
                  <a:pt x="851326" y="2065294"/>
                </a:cubicBezTo>
                <a:cubicBezTo>
                  <a:pt x="659528" y="2006921"/>
                  <a:pt x="615053" y="2006921"/>
                  <a:pt x="615053" y="2006921"/>
                </a:cubicBezTo>
                <a:cubicBezTo>
                  <a:pt x="840206" y="1829023"/>
                  <a:pt x="1109834" y="2020820"/>
                  <a:pt x="1393361" y="1703937"/>
                </a:cubicBezTo>
                <a:cubicBezTo>
                  <a:pt x="1120952" y="1659463"/>
                  <a:pt x="306510" y="1637225"/>
                  <a:pt x="131391" y="1553835"/>
                </a:cubicBezTo>
                <a:cubicBezTo>
                  <a:pt x="198103" y="1584411"/>
                  <a:pt x="203663" y="1492682"/>
                  <a:pt x="234239" y="1492682"/>
                </a:cubicBezTo>
                <a:cubicBezTo>
                  <a:pt x="492748" y="1489903"/>
                  <a:pt x="756816" y="1542717"/>
                  <a:pt x="1018105" y="1509360"/>
                </a:cubicBezTo>
                <a:cubicBezTo>
                  <a:pt x="1065359" y="1506581"/>
                  <a:pt x="1140411" y="1531597"/>
                  <a:pt x="1148750" y="1462106"/>
                </a:cubicBezTo>
                <a:cubicBezTo>
                  <a:pt x="1157088" y="1375936"/>
                  <a:pt x="1059800" y="1395394"/>
                  <a:pt x="1018105" y="1387055"/>
                </a:cubicBezTo>
                <a:cubicBezTo>
                  <a:pt x="848545" y="1359258"/>
                  <a:pt x="681766" y="1348140"/>
                  <a:pt x="509426" y="1331461"/>
                </a:cubicBezTo>
                <a:cubicBezTo>
                  <a:pt x="437155" y="1323122"/>
                  <a:pt x="348206" y="1339800"/>
                  <a:pt x="376002" y="1206376"/>
                </a:cubicBezTo>
                <a:cubicBezTo>
                  <a:pt x="353764" y="1078512"/>
                  <a:pt x="220341" y="1122986"/>
                  <a:pt x="150849" y="1061833"/>
                </a:cubicBezTo>
                <a:cubicBezTo>
                  <a:pt x="184205" y="989562"/>
                  <a:pt x="278714" y="1039597"/>
                  <a:pt x="306510" y="942308"/>
                </a:cubicBezTo>
                <a:cubicBezTo>
                  <a:pt x="173086" y="972884"/>
                  <a:pt x="186985" y="761630"/>
                  <a:pt x="53560" y="764409"/>
                </a:cubicBezTo>
                <a:cubicBezTo>
                  <a:pt x="-57626" y="639324"/>
                  <a:pt x="22984" y="578171"/>
                  <a:pt x="125832" y="530917"/>
                </a:cubicBezTo>
                <a:cubicBezTo>
                  <a:pt x="259256" y="472544"/>
                  <a:pt x="406578" y="486442"/>
                  <a:pt x="551121" y="475324"/>
                </a:cubicBezTo>
                <a:cubicBezTo>
                  <a:pt x="742919" y="450306"/>
                  <a:pt x="926376" y="391934"/>
                  <a:pt x="1120952" y="394713"/>
                </a:cubicBezTo>
                <a:cubicBezTo>
                  <a:pt x="1304411" y="336340"/>
                  <a:pt x="1507326" y="400272"/>
                  <a:pt x="1693564" y="325221"/>
                </a:cubicBezTo>
                <a:cubicBezTo>
                  <a:pt x="1882582" y="325221"/>
                  <a:pt x="2074379" y="325221"/>
                  <a:pt x="2266175" y="325221"/>
                </a:cubicBezTo>
                <a:cubicBezTo>
                  <a:pt x="2321770" y="328001"/>
                  <a:pt x="2374582" y="328001"/>
                  <a:pt x="2430177" y="330781"/>
                </a:cubicBezTo>
                <a:cubicBezTo>
                  <a:pt x="2430177" y="330781"/>
                  <a:pt x="2432956" y="330781"/>
                  <a:pt x="2432956" y="330781"/>
                </a:cubicBezTo>
                <a:cubicBezTo>
                  <a:pt x="2672008" y="339120"/>
                  <a:pt x="2908279" y="344679"/>
                  <a:pt x="3144551" y="355798"/>
                </a:cubicBezTo>
                <a:cubicBezTo>
                  <a:pt x="3233500" y="355798"/>
                  <a:pt x="3319670" y="358577"/>
                  <a:pt x="3408619" y="358577"/>
                </a:cubicBezTo>
                <a:cubicBezTo>
                  <a:pt x="3597637" y="372475"/>
                  <a:pt x="3789434" y="380814"/>
                  <a:pt x="3981231" y="361357"/>
                </a:cubicBezTo>
                <a:cubicBezTo>
                  <a:pt x="4173028" y="378035"/>
                  <a:pt x="4359266" y="366917"/>
                  <a:pt x="4551063" y="350238"/>
                </a:cubicBezTo>
                <a:cubicBezTo>
                  <a:pt x="4745639" y="369696"/>
                  <a:pt x="4937437" y="341899"/>
                  <a:pt x="5129233" y="316882"/>
                </a:cubicBezTo>
                <a:cubicBezTo>
                  <a:pt x="5321031" y="328001"/>
                  <a:pt x="5512828" y="328001"/>
                  <a:pt x="5699065" y="272407"/>
                </a:cubicBezTo>
                <a:cubicBezTo>
                  <a:pt x="5840829" y="333560"/>
                  <a:pt x="5910321" y="133424"/>
                  <a:pt x="6063202" y="172339"/>
                </a:cubicBezTo>
                <a:cubicBezTo>
                  <a:pt x="6216084" y="214035"/>
                  <a:pt x="6324491" y="55593"/>
                  <a:pt x="6457914" y="0"/>
                </a:cubicBezTo>
                <a:close/>
              </a:path>
            </a:pathLst>
          </a:custGeom>
          <a:solidFill>
            <a:srgbClr val="45AF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FAD7B00-7DC5-4F4E-BBBE-50E648931F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8986" y="3547277"/>
            <a:ext cx="4452181" cy="1341624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Logistic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E5254B-F72D-204D-956F-13DAC47444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5110" y="4945656"/>
            <a:ext cx="3957144" cy="646785"/>
          </a:xfrm>
        </p:spPr>
        <p:txBody>
          <a:bodyPr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100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>
            <a:extLst>
              <a:ext uri="{FF2B5EF4-FFF2-40B4-BE49-F238E27FC236}">
                <a16:creationId xmlns:a16="http://schemas.microsoft.com/office/drawing/2014/main" id="{C1A585F3-7872-4996-A3A7-249A6D982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0" b="69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FAD7B00-7DC5-4F4E-BBBE-50E648931F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160" y="265176"/>
            <a:ext cx="3322320" cy="984504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Background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F5BA40-D6B4-0843-A5D0-44BCACE2A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" y="2029798"/>
            <a:ext cx="3036062" cy="4048083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FE3E98C-AB58-4046-BBB7-6A70F7AB0267}"/>
              </a:ext>
            </a:extLst>
          </p:cNvPr>
          <p:cNvSpPr/>
          <p:nvPr/>
        </p:nvSpPr>
        <p:spPr>
          <a:xfrm>
            <a:off x="4236720" y="4227659"/>
            <a:ext cx="6781800" cy="713402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/>
              <a:t>Age of abalone is hard to determine.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64B5556-3F21-FF42-A2DA-ADFBD74CDF9D}"/>
              </a:ext>
            </a:extLst>
          </p:cNvPr>
          <p:cNvSpPr/>
          <p:nvPr/>
        </p:nvSpPr>
        <p:spPr>
          <a:xfrm>
            <a:off x="4236720" y="5364479"/>
            <a:ext cx="6781800" cy="713402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/>
              <a:t>Age = Rings + 1.5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8B666A4-4731-1247-9EAA-210BAAB30238}"/>
              </a:ext>
            </a:extLst>
          </p:cNvPr>
          <p:cNvSpPr/>
          <p:nvPr/>
        </p:nvSpPr>
        <p:spPr>
          <a:xfrm>
            <a:off x="4191000" y="1824273"/>
            <a:ext cx="3810000" cy="713402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/>
              <a:t>Abalone is delicacy.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39A67BB-6425-0341-85BA-4AAEC49D4D5C}"/>
              </a:ext>
            </a:extLst>
          </p:cNvPr>
          <p:cNvSpPr/>
          <p:nvPr/>
        </p:nvSpPr>
        <p:spPr>
          <a:xfrm>
            <a:off x="4236720" y="2957999"/>
            <a:ext cx="6781800" cy="838201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dirty="0"/>
              <a:t>The economy value is closely correlated with the age.</a:t>
            </a:r>
          </a:p>
        </p:txBody>
      </p:sp>
    </p:spTree>
    <p:extLst>
      <p:ext uri="{BB962C8B-B14F-4D97-AF65-F5344CB8AC3E}">
        <p14:creationId xmlns:p14="http://schemas.microsoft.com/office/powerpoint/2010/main" val="40203772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>
            <a:extLst>
              <a:ext uri="{FF2B5EF4-FFF2-40B4-BE49-F238E27FC236}">
                <a16:creationId xmlns:a16="http://schemas.microsoft.com/office/drawing/2014/main" id="{C1A585F3-7872-4996-A3A7-249A6D982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0" b="69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FAD7B00-7DC5-4F4E-BBBE-50E648931F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8986" y="3547277"/>
            <a:ext cx="4452181" cy="1341624"/>
          </a:xfrm>
        </p:spPr>
        <p:txBody>
          <a:bodyPr anchor="b">
            <a:norm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Confusion</a:t>
            </a:r>
            <a:r>
              <a:rPr lang="zh-CN" altLang="en-US" sz="4000" dirty="0">
                <a:solidFill>
                  <a:schemeClr val="bg1"/>
                </a:solidFill>
              </a:rPr>
              <a:t> </a:t>
            </a:r>
            <a:r>
              <a:rPr lang="en-US" altLang="zh-CN" sz="4000" dirty="0">
                <a:solidFill>
                  <a:schemeClr val="bg1"/>
                </a:solidFill>
              </a:rPr>
              <a:t>matrix</a:t>
            </a:r>
            <a:r>
              <a:rPr lang="zh-CN" altLang="en-US" sz="4000" dirty="0">
                <a:solidFill>
                  <a:schemeClr val="bg1"/>
                </a:solidFill>
              </a:rPr>
              <a:t> </a:t>
            </a:r>
            <a:r>
              <a:rPr lang="en-US" altLang="zh-CN" sz="4000" dirty="0">
                <a:solidFill>
                  <a:schemeClr val="bg1"/>
                </a:solidFill>
              </a:rPr>
              <a:t>of</a:t>
            </a:r>
            <a:r>
              <a:rPr lang="zh-CN" altLang="en-US" sz="4000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Logistic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E5254B-F72D-204D-956F-13DAC47444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5110" y="4945656"/>
            <a:ext cx="3957144" cy="646785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Cv:0.263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217256-1D2F-6640-9B3F-81ABDDF25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43" y="697991"/>
            <a:ext cx="5058071" cy="505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4431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>
            <a:extLst>
              <a:ext uri="{FF2B5EF4-FFF2-40B4-BE49-F238E27FC236}">
                <a16:creationId xmlns:a16="http://schemas.microsoft.com/office/drawing/2014/main" id="{C1A585F3-7872-4996-A3A7-249A6D982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0" b="69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FAD7B00-7DC5-4F4E-BBBE-50E648931F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8986" y="3547277"/>
            <a:ext cx="4452181" cy="1341624"/>
          </a:xfrm>
        </p:spPr>
        <p:txBody>
          <a:bodyPr anchor="b">
            <a:normAutofit/>
          </a:bodyPr>
          <a:lstStyle/>
          <a:p>
            <a:r>
              <a:rPr lang="en-US" altLang="zh-CN" sz="4000" dirty="0">
                <a:solidFill>
                  <a:schemeClr val="bg1"/>
                </a:solidFill>
              </a:rPr>
              <a:t>Confusion</a:t>
            </a:r>
            <a:r>
              <a:rPr lang="zh-CN" altLang="en-US" sz="4000" dirty="0">
                <a:solidFill>
                  <a:schemeClr val="bg1"/>
                </a:solidFill>
              </a:rPr>
              <a:t> </a:t>
            </a:r>
            <a:r>
              <a:rPr lang="en-US" altLang="zh-CN" sz="4000" dirty="0">
                <a:solidFill>
                  <a:schemeClr val="bg1"/>
                </a:solidFill>
              </a:rPr>
              <a:t>matrix</a:t>
            </a:r>
            <a:r>
              <a:rPr lang="zh-CN" altLang="en-US" sz="4000" dirty="0">
                <a:solidFill>
                  <a:schemeClr val="bg1"/>
                </a:solidFill>
              </a:rPr>
              <a:t> </a:t>
            </a:r>
            <a:r>
              <a:rPr lang="en-US" altLang="zh-CN" sz="4000" dirty="0">
                <a:solidFill>
                  <a:schemeClr val="bg1"/>
                </a:solidFill>
              </a:rPr>
              <a:t>of</a:t>
            </a:r>
            <a:r>
              <a:rPr lang="zh-CN" altLang="en-US" sz="4000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bg1"/>
                </a:solidFill>
              </a:rPr>
              <a:t>Logistic Regression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E5254B-F72D-204D-956F-13DAC47444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5110" y="4945656"/>
            <a:ext cx="3957144" cy="646785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Cv:0.68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284A07-6967-FB4B-9908-37FC851FF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898" y="525827"/>
            <a:ext cx="5069221" cy="506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268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68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6">
            <a:extLst>
              <a:ext uri="{FF2B5EF4-FFF2-40B4-BE49-F238E27FC236}">
                <a16:creationId xmlns:a16="http://schemas.microsoft.com/office/drawing/2014/main" id="{E2CFBC99-FB8F-41F7-A81D-A5288D688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C1A585F3-7872-4996-A3A7-249A6D982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8" r="-1" b="695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34" name="Freeform: Shape 28">
            <a:extLst>
              <a:ext uri="{FF2B5EF4-FFF2-40B4-BE49-F238E27FC236}">
                <a16:creationId xmlns:a16="http://schemas.microsoft.com/office/drawing/2014/main" id="{A435A76B-D478-4F38-9D76-040E49ADC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0138" y="2758601"/>
            <a:ext cx="7832767" cy="4099399"/>
          </a:xfrm>
          <a:custGeom>
            <a:avLst/>
            <a:gdLst>
              <a:gd name="connsiteX0" fmla="*/ 4436398 w 7832767"/>
              <a:gd name="connsiteY0" fmla="*/ 580 h 4099399"/>
              <a:gd name="connsiteX1" fmla="*/ 5062070 w 7832767"/>
              <a:gd name="connsiteY1" fmla="*/ 20166 h 4099399"/>
              <a:gd name="connsiteX2" fmla="*/ 6429770 w 7832767"/>
              <a:gd name="connsiteY2" fmla="*/ 44716 h 4099399"/>
              <a:gd name="connsiteX3" fmla="*/ 7261927 w 7832767"/>
              <a:gd name="connsiteY3" fmla="*/ 147922 h 4099399"/>
              <a:gd name="connsiteX4" fmla="*/ 7370574 w 7832767"/>
              <a:gd name="connsiteY4" fmla="*/ 185497 h 4099399"/>
              <a:gd name="connsiteX5" fmla="*/ 7342690 w 7832767"/>
              <a:gd name="connsiteY5" fmla="*/ 262652 h 4099399"/>
              <a:gd name="connsiteX6" fmla="*/ 7154722 w 7832767"/>
              <a:gd name="connsiteY6" fmla="*/ 283192 h 4099399"/>
              <a:gd name="connsiteX7" fmla="*/ 7257600 w 7832767"/>
              <a:gd name="connsiteY7" fmla="*/ 340809 h 4099399"/>
              <a:gd name="connsiteX8" fmla="*/ 7031654 w 7832767"/>
              <a:gd name="connsiteY8" fmla="*/ 384897 h 4099399"/>
              <a:gd name="connsiteX9" fmla="*/ 7061460 w 7832767"/>
              <a:gd name="connsiteY9" fmla="*/ 415459 h 4099399"/>
              <a:gd name="connsiteX10" fmla="*/ 7091746 w 7832767"/>
              <a:gd name="connsiteY10" fmla="*/ 444516 h 4099399"/>
              <a:gd name="connsiteX11" fmla="*/ 6661966 w 7832767"/>
              <a:gd name="connsiteY11" fmla="*/ 519166 h 4099399"/>
              <a:gd name="connsiteX12" fmla="*/ 7169625 w 7832767"/>
              <a:gd name="connsiteY12" fmla="*/ 655940 h 4099399"/>
              <a:gd name="connsiteX13" fmla="*/ 7077324 w 7832767"/>
              <a:gd name="connsiteY13" fmla="*/ 729587 h 4099399"/>
              <a:gd name="connsiteX14" fmla="*/ 7370574 w 7832767"/>
              <a:gd name="connsiteY14" fmla="*/ 845819 h 4099399"/>
              <a:gd name="connsiteX15" fmla="*/ 7608539 w 7832767"/>
              <a:gd name="connsiteY15" fmla="*/ 990610 h 4099399"/>
              <a:gd name="connsiteX16" fmla="*/ 7742185 w 7832767"/>
              <a:gd name="connsiteY16" fmla="*/ 1180991 h 4099399"/>
              <a:gd name="connsiteX17" fmla="*/ 7789296 w 7832767"/>
              <a:gd name="connsiteY17" fmla="*/ 1266161 h 4099399"/>
              <a:gd name="connsiteX18" fmla="*/ 7831602 w 7832767"/>
              <a:gd name="connsiteY18" fmla="*/ 1355841 h 4099399"/>
              <a:gd name="connsiteX19" fmla="*/ 7758529 w 7832767"/>
              <a:gd name="connsiteY19" fmla="*/ 1445019 h 4099399"/>
              <a:gd name="connsiteX20" fmla="*/ 7710936 w 7832767"/>
              <a:gd name="connsiteY20" fmla="*/ 1553237 h 4099399"/>
              <a:gd name="connsiteX21" fmla="*/ 7754684 w 7832767"/>
              <a:gd name="connsiteY21" fmla="*/ 1616863 h 4099399"/>
              <a:gd name="connsiteX22" fmla="*/ 7755645 w 7832767"/>
              <a:gd name="connsiteY22" fmla="*/ 1759148 h 4099399"/>
              <a:gd name="connsiteX23" fmla="*/ 7725360 w 7832767"/>
              <a:gd name="connsiteY23" fmla="*/ 1826283 h 4099399"/>
              <a:gd name="connsiteX24" fmla="*/ 7633056 w 7832767"/>
              <a:gd name="connsiteY24" fmla="*/ 1972074 h 4099399"/>
              <a:gd name="connsiteX25" fmla="*/ 7554696 w 7832767"/>
              <a:gd name="connsiteY25" fmla="*/ 2004640 h 4099399"/>
              <a:gd name="connsiteX26" fmla="*/ 7562870 w 7832767"/>
              <a:gd name="connsiteY26" fmla="*/ 2592817 h 4099399"/>
              <a:gd name="connsiteX27" fmla="*/ 7620078 w 7832767"/>
              <a:gd name="connsiteY27" fmla="*/ 2877387 h 4099399"/>
              <a:gd name="connsiteX28" fmla="*/ 7579695 w 7832767"/>
              <a:gd name="connsiteY28" fmla="*/ 3198029 h 4099399"/>
              <a:gd name="connsiteX29" fmla="*/ 7713340 w 7832767"/>
              <a:gd name="connsiteY29" fmla="*/ 3435003 h 4099399"/>
              <a:gd name="connsiteX30" fmla="*/ 7658054 w 7832767"/>
              <a:gd name="connsiteY30" fmla="*/ 3526187 h 4099399"/>
              <a:gd name="connsiteX31" fmla="*/ 7813815 w 7832767"/>
              <a:gd name="connsiteY31" fmla="*/ 3628391 h 4099399"/>
              <a:gd name="connsiteX32" fmla="*/ 7669112 w 7832767"/>
              <a:gd name="connsiteY32" fmla="*/ 3773681 h 4099399"/>
              <a:gd name="connsiteX33" fmla="*/ 7429704 w 7832767"/>
              <a:gd name="connsiteY33" fmla="*/ 4001137 h 4099399"/>
              <a:gd name="connsiteX34" fmla="*/ 7417475 w 7832767"/>
              <a:gd name="connsiteY34" fmla="*/ 4099399 h 4099399"/>
              <a:gd name="connsiteX35" fmla="*/ 180606 w 7832767"/>
              <a:gd name="connsiteY35" fmla="*/ 4099399 h 4099399"/>
              <a:gd name="connsiteX36" fmla="*/ 164649 w 7832767"/>
              <a:gd name="connsiteY36" fmla="*/ 4093760 h 4099399"/>
              <a:gd name="connsiteX37" fmla="*/ 160465 w 7832767"/>
              <a:gd name="connsiteY37" fmla="*/ 4076287 h 4099399"/>
              <a:gd name="connsiteX38" fmla="*/ 549383 w 7832767"/>
              <a:gd name="connsiteY38" fmla="*/ 3827790 h 4099399"/>
              <a:gd name="connsiteX39" fmla="*/ 756100 w 7832767"/>
              <a:gd name="connsiteY39" fmla="*/ 3722078 h 4099399"/>
              <a:gd name="connsiteX40" fmla="*/ 415738 w 7832767"/>
              <a:gd name="connsiteY40" fmla="*/ 3746126 h 4099399"/>
              <a:gd name="connsiteX41" fmla="*/ 671971 w 7832767"/>
              <a:gd name="connsiteY41" fmla="*/ 3563762 h 4099399"/>
              <a:gd name="connsiteX42" fmla="*/ 619570 w 7832767"/>
              <a:gd name="connsiteY42" fmla="*/ 3530194 h 4099399"/>
              <a:gd name="connsiteX43" fmla="*/ 523422 w 7832767"/>
              <a:gd name="connsiteY43" fmla="*/ 3507649 h 4099399"/>
              <a:gd name="connsiteX44" fmla="*/ 957048 w 7832767"/>
              <a:gd name="connsiteY44" fmla="*/ 3392918 h 4099399"/>
              <a:gd name="connsiteX45" fmla="*/ 835904 w 7832767"/>
              <a:gd name="connsiteY45" fmla="*/ 3231596 h 4099399"/>
              <a:gd name="connsiteX46" fmla="*/ 930608 w 7832767"/>
              <a:gd name="connsiteY46" fmla="*/ 3195022 h 4099399"/>
              <a:gd name="connsiteX47" fmla="*/ 817153 w 7832767"/>
              <a:gd name="connsiteY47" fmla="*/ 3190514 h 4099399"/>
              <a:gd name="connsiteX48" fmla="*/ 727736 w 7832767"/>
              <a:gd name="connsiteY48" fmla="*/ 3191015 h 4099399"/>
              <a:gd name="connsiteX49" fmla="*/ 567170 w 7832767"/>
              <a:gd name="connsiteY49" fmla="*/ 3150434 h 4099399"/>
              <a:gd name="connsiteX50" fmla="*/ 2784 w 7832767"/>
              <a:gd name="connsiteY50" fmla="*/ 3218569 h 4099399"/>
              <a:gd name="connsiteX51" fmla="*/ 122006 w 7832767"/>
              <a:gd name="connsiteY51" fmla="*/ 3122877 h 4099399"/>
              <a:gd name="connsiteX52" fmla="*/ 264786 w 7832767"/>
              <a:gd name="connsiteY52" fmla="*/ 3068269 h 4099399"/>
              <a:gd name="connsiteX53" fmla="*/ 72009 w 7832767"/>
              <a:gd name="connsiteY53" fmla="*/ 3039210 h 4099399"/>
              <a:gd name="connsiteX54" fmla="*/ 459485 w 7832767"/>
              <a:gd name="connsiteY54" fmla="*/ 2948028 h 4099399"/>
              <a:gd name="connsiteX55" fmla="*/ 365260 w 7832767"/>
              <a:gd name="connsiteY55" fmla="*/ 2866364 h 4099399"/>
              <a:gd name="connsiteX56" fmla="*/ 607071 w 7832767"/>
              <a:gd name="connsiteY56" fmla="*/ 2498127 h 4099399"/>
              <a:gd name="connsiteX57" fmla="*/ 1090213 w 7832767"/>
              <a:gd name="connsiteY57" fmla="*/ 2289209 h 4099399"/>
              <a:gd name="connsiteX58" fmla="*/ 1337313 w 7832767"/>
              <a:gd name="connsiteY58" fmla="*/ 2272676 h 4099399"/>
              <a:gd name="connsiteX59" fmla="*/ 1268086 w 7832767"/>
              <a:gd name="connsiteY59" fmla="*/ 2205541 h 4099399"/>
              <a:gd name="connsiteX60" fmla="*/ 1449324 w 7832767"/>
              <a:gd name="connsiteY60" fmla="*/ 1827285 h 4099399"/>
              <a:gd name="connsiteX61" fmla="*/ 1255107 w 7832767"/>
              <a:gd name="connsiteY61" fmla="*/ 1849829 h 4099399"/>
              <a:gd name="connsiteX62" fmla="*/ 259497 w 7832767"/>
              <a:gd name="connsiteY62" fmla="*/ 1865862 h 4099399"/>
              <a:gd name="connsiteX63" fmla="*/ 160947 w 7832767"/>
              <a:gd name="connsiteY63" fmla="*/ 1851332 h 4099399"/>
              <a:gd name="connsiteX64" fmla="*/ 845998 w 7832767"/>
              <a:gd name="connsiteY64" fmla="*/ 1661453 h 4099399"/>
              <a:gd name="connsiteX65" fmla="*/ 575343 w 7832767"/>
              <a:gd name="connsiteY65" fmla="*/ 1610350 h 4099399"/>
              <a:gd name="connsiteX66" fmla="*/ 512846 w 7832767"/>
              <a:gd name="connsiteY66" fmla="*/ 1589809 h 4099399"/>
              <a:gd name="connsiteX67" fmla="*/ 570054 w 7832767"/>
              <a:gd name="connsiteY67" fmla="*/ 1536702 h 4099399"/>
              <a:gd name="connsiteX68" fmla="*/ 714276 w 7832767"/>
              <a:gd name="connsiteY68" fmla="*/ 1483095 h 4099399"/>
              <a:gd name="connsiteX69" fmla="*/ 321033 w 7832767"/>
              <a:gd name="connsiteY69" fmla="*/ 1560250 h 4099399"/>
              <a:gd name="connsiteX70" fmla="*/ 348915 w 7832767"/>
              <a:gd name="connsiteY70" fmla="*/ 1478587 h 4099399"/>
              <a:gd name="connsiteX71" fmla="*/ 309975 w 7832767"/>
              <a:gd name="connsiteY71" fmla="*/ 1404938 h 4099399"/>
              <a:gd name="connsiteX72" fmla="*/ 531595 w 7832767"/>
              <a:gd name="connsiteY72" fmla="*/ 1310249 h 4099399"/>
              <a:gd name="connsiteX73" fmla="*/ 840230 w 7832767"/>
              <a:gd name="connsiteY73" fmla="*/ 1125380 h 4099399"/>
              <a:gd name="connsiteX74" fmla="*/ 1149825 w 7832767"/>
              <a:gd name="connsiteY74" fmla="*/ 1007142 h 4099399"/>
              <a:gd name="connsiteX75" fmla="*/ 1405096 w 7832767"/>
              <a:gd name="connsiteY75" fmla="*/ 901932 h 4099399"/>
              <a:gd name="connsiteX76" fmla="*/ 1167613 w 7832767"/>
              <a:gd name="connsiteY76" fmla="*/ 918465 h 4099399"/>
              <a:gd name="connsiteX77" fmla="*/ 1563740 w 7832767"/>
              <a:gd name="connsiteY77" fmla="*/ 752632 h 4099399"/>
              <a:gd name="connsiteX78" fmla="*/ 1623833 w 7832767"/>
              <a:gd name="connsiteY78" fmla="*/ 742112 h 4099399"/>
              <a:gd name="connsiteX79" fmla="*/ 2259848 w 7832767"/>
              <a:gd name="connsiteY79" fmla="*/ 624877 h 4099399"/>
              <a:gd name="connsiteX80" fmla="*/ 2382917 w 7832767"/>
              <a:gd name="connsiteY80" fmla="*/ 566761 h 4099399"/>
              <a:gd name="connsiteX81" fmla="*/ 2241099 w 7832767"/>
              <a:gd name="connsiteY81" fmla="*/ 554235 h 4099399"/>
              <a:gd name="connsiteX82" fmla="*/ 1768535 w 7832767"/>
              <a:gd name="connsiteY82" fmla="*/ 588806 h 4099399"/>
              <a:gd name="connsiteX83" fmla="*/ 2089668 w 7832767"/>
              <a:gd name="connsiteY83" fmla="*/ 516159 h 4099399"/>
              <a:gd name="connsiteX84" fmla="*/ 1739690 w 7832767"/>
              <a:gd name="connsiteY84" fmla="*/ 493614 h 4099399"/>
              <a:gd name="connsiteX85" fmla="*/ 1657003 w 7832767"/>
              <a:gd name="connsiteY85" fmla="*/ 436500 h 4099399"/>
              <a:gd name="connsiteX86" fmla="*/ 1716134 w 7832767"/>
              <a:gd name="connsiteY86" fmla="*/ 380889 h 4099399"/>
              <a:gd name="connsiteX87" fmla="*/ 1931986 w 7832767"/>
              <a:gd name="connsiteY87" fmla="*/ 319766 h 4099399"/>
              <a:gd name="connsiteX88" fmla="*/ 2152163 w 7832767"/>
              <a:gd name="connsiteY88" fmla="*/ 230087 h 4099399"/>
              <a:gd name="connsiteX89" fmla="*/ 2858367 w 7832767"/>
              <a:gd name="connsiteY89" fmla="*/ 102831 h 4099399"/>
              <a:gd name="connsiteX90" fmla="*/ 3327568 w 7832767"/>
              <a:gd name="connsiteY90" fmla="*/ 61248 h 4099399"/>
              <a:gd name="connsiteX91" fmla="*/ 4227028 w 7832767"/>
              <a:gd name="connsiteY91" fmla="*/ 1129 h 4099399"/>
              <a:gd name="connsiteX92" fmla="*/ 4436398 w 7832767"/>
              <a:gd name="connsiteY92" fmla="*/ 580 h 409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7832767" h="4099399">
                <a:moveTo>
                  <a:pt x="4436398" y="580"/>
                </a:moveTo>
                <a:cubicBezTo>
                  <a:pt x="4645360" y="3164"/>
                  <a:pt x="4853309" y="13778"/>
                  <a:pt x="5062070" y="20166"/>
                </a:cubicBezTo>
                <a:cubicBezTo>
                  <a:pt x="5516848" y="34696"/>
                  <a:pt x="5974030" y="34194"/>
                  <a:pt x="6429770" y="44716"/>
                </a:cubicBezTo>
                <a:cubicBezTo>
                  <a:pt x="6713886" y="51228"/>
                  <a:pt x="6994637" y="74776"/>
                  <a:pt x="7261927" y="147922"/>
                </a:cubicBezTo>
                <a:cubicBezTo>
                  <a:pt x="7299424" y="158443"/>
                  <a:pt x="7341729" y="160448"/>
                  <a:pt x="7370574" y="185497"/>
                </a:cubicBezTo>
                <a:cubicBezTo>
                  <a:pt x="7402784" y="213553"/>
                  <a:pt x="7389804" y="254635"/>
                  <a:pt x="7342690" y="262652"/>
                </a:cubicBezTo>
                <a:cubicBezTo>
                  <a:pt x="7282599" y="273173"/>
                  <a:pt x="7221066" y="276179"/>
                  <a:pt x="7154722" y="283192"/>
                </a:cubicBezTo>
                <a:cubicBezTo>
                  <a:pt x="7180202" y="321770"/>
                  <a:pt x="7241736" y="292713"/>
                  <a:pt x="7257600" y="340809"/>
                </a:cubicBezTo>
                <a:cubicBezTo>
                  <a:pt x="7186452" y="373874"/>
                  <a:pt x="7100400" y="352331"/>
                  <a:pt x="7031654" y="384897"/>
                </a:cubicBezTo>
                <a:cubicBezTo>
                  <a:pt x="7033577" y="407441"/>
                  <a:pt x="7048960" y="409446"/>
                  <a:pt x="7061460" y="415459"/>
                </a:cubicBezTo>
                <a:cubicBezTo>
                  <a:pt x="7073960" y="420968"/>
                  <a:pt x="7105206" y="412953"/>
                  <a:pt x="7091746" y="444516"/>
                </a:cubicBezTo>
                <a:cubicBezTo>
                  <a:pt x="6948967" y="463553"/>
                  <a:pt x="6812438" y="528183"/>
                  <a:pt x="6661966" y="519166"/>
                </a:cubicBezTo>
                <a:cubicBezTo>
                  <a:pt x="6848013" y="536700"/>
                  <a:pt x="7005214" y="608344"/>
                  <a:pt x="7169625" y="655940"/>
                </a:cubicBezTo>
                <a:cubicBezTo>
                  <a:pt x="7162896" y="712052"/>
                  <a:pt x="7096554" y="689507"/>
                  <a:pt x="7077324" y="729587"/>
                </a:cubicBezTo>
                <a:cubicBezTo>
                  <a:pt x="7182606" y="757642"/>
                  <a:pt x="7283560" y="790709"/>
                  <a:pt x="7370574" y="845819"/>
                </a:cubicBezTo>
                <a:cubicBezTo>
                  <a:pt x="7448935" y="895418"/>
                  <a:pt x="7523448" y="950028"/>
                  <a:pt x="7608539" y="990610"/>
                </a:cubicBezTo>
                <a:cubicBezTo>
                  <a:pt x="7697957" y="1033195"/>
                  <a:pt x="7752280" y="1087804"/>
                  <a:pt x="7742185" y="1180991"/>
                </a:cubicBezTo>
                <a:cubicBezTo>
                  <a:pt x="7737858" y="1219067"/>
                  <a:pt x="7749396" y="1251131"/>
                  <a:pt x="7789296" y="1266161"/>
                </a:cubicBezTo>
                <a:cubicBezTo>
                  <a:pt x="7838813" y="1284698"/>
                  <a:pt x="7833526" y="1312754"/>
                  <a:pt x="7831602" y="1355841"/>
                </a:cubicBezTo>
                <a:cubicBezTo>
                  <a:pt x="7828717" y="1407443"/>
                  <a:pt x="7803238" y="1427485"/>
                  <a:pt x="7758529" y="1445019"/>
                </a:cubicBezTo>
                <a:cubicBezTo>
                  <a:pt x="7694591" y="1469568"/>
                  <a:pt x="7694110" y="1507644"/>
                  <a:pt x="7710936" y="1553237"/>
                </a:cubicBezTo>
                <a:cubicBezTo>
                  <a:pt x="7720072" y="1578286"/>
                  <a:pt x="7734012" y="1598327"/>
                  <a:pt x="7754684" y="1616863"/>
                </a:cubicBezTo>
                <a:cubicBezTo>
                  <a:pt x="7826314" y="1681493"/>
                  <a:pt x="7825833" y="1682494"/>
                  <a:pt x="7755645" y="1759148"/>
                </a:cubicBezTo>
                <a:cubicBezTo>
                  <a:pt x="7736896" y="1779688"/>
                  <a:pt x="7716704" y="1793216"/>
                  <a:pt x="7725360" y="1826283"/>
                </a:cubicBezTo>
                <a:cubicBezTo>
                  <a:pt x="7754684" y="1936002"/>
                  <a:pt x="7750838" y="1936002"/>
                  <a:pt x="7633056" y="1972074"/>
                </a:cubicBezTo>
                <a:cubicBezTo>
                  <a:pt x="7606135" y="1980591"/>
                  <a:pt x="7570080" y="1973076"/>
                  <a:pt x="7554696" y="2004640"/>
                </a:cubicBezTo>
                <a:cubicBezTo>
                  <a:pt x="7564311" y="2027686"/>
                  <a:pt x="7541716" y="2583799"/>
                  <a:pt x="7562870" y="2592817"/>
                </a:cubicBezTo>
                <a:cubicBezTo>
                  <a:pt x="7728244" y="2663458"/>
                  <a:pt x="7748914" y="2746625"/>
                  <a:pt x="7620078" y="2877387"/>
                </a:cubicBezTo>
                <a:cubicBezTo>
                  <a:pt x="7533544" y="2965063"/>
                  <a:pt x="7543639" y="3108349"/>
                  <a:pt x="7579695" y="3198029"/>
                </a:cubicBezTo>
                <a:cubicBezTo>
                  <a:pt x="7715743" y="3237608"/>
                  <a:pt x="7685939" y="3342818"/>
                  <a:pt x="7713340" y="3435003"/>
                </a:cubicBezTo>
                <a:cubicBezTo>
                  <a:pt x="7733531" y="3504142"/>
                  <a:pt x="7654210" y="3494623"/>
                  <a:pt x="7658054" y="3526187"/>
                </a:cubicBezTo>
                <a:cubicBezTo>
                  <a:pt x="7708052" y="3564262"/>
                  <a:pt x="7774874" y="3576287"/>
                  <a:pt x="7813815" y="3628391"/>
                </a:cubicBezTo>
                <a:cubicBezTo>
                  <a:pt x="7743627" y="3666467"/>
                  <a:pt x="7708052" y="3720074"/>
                  <a:pt x="7669112" y="3773681"/>
                </a:cubicBezTo>
                <a:cubicBezTo>
                  <a:pt x="7606135" y="3860855"/>
                  <a:pt x="7520564" y="3934503"/>
                  <a:pt x="7429704" y="4001137"/>
                </a:cubicBezTo>
                <a:lnTo>
                  <a:pt x="7417475" y="4099399"/>
                </a:lnTo>
                <a:lnTo>
                  <a:pt x="180606" y="4099399"/>
                </a:lnTo>
                <a:lnTo>
                  <a:pt x="164649" y="4093760"/>
                </a:lnTo>
                <a:cubicBezTo>
                  <a:pt x="148507" y="4086464"/>
                  <a:pt x="145082" y="4080295"/>
                  <a:pt x="160465" y="4076287"/>
                </a:cubicBezTo>
                <a:cubicBezTo>
                  <a:pt x="230173" y="4057751"/>
                  <a:pt x="478714" y="3837810"/>
                  <a:pt x="549383" y="3827790"/>
                </a:cubicBezTo>
                <a:cubicBezTo>
                  <a:pt x="631589" y="3816267"/>
                  <a:pt x="647934" y="3800736"/>
                  <a:pt x="756100" y="3722078"/>
                </a:cubicBezTo>
                <a:cubicBezTo>
                  <a:pt x="827251" y="3670474"/>
                  <a:pt x="531115" y="3782698"/>
                  <a:pt x="415738" y="3746126"/>
                </a:cubicBezTo>
                <a:cubicBezTo>
                  <a:pt x="373433" y="3732598"/>
                  <a:pt x="671971" y="3589813"/>
                  <a:pt x="671971" y="3563762"/>
                </a:cubicBezTo>
                <a:cubicBezTo>
                  <a:pt x="671971" y="3536206"/>
                  <a:pt x="645049" y="3530194"/>
                  <a:pt x="619570" y="3530194"/>
                </a:cubicBezTo>
                <a:cubicBezTo>
                  <a:pt x="562844" y="3530194"/>
                  <a:pt x="580151" y="3506145"/>
                  <a:pt x="523422" y="3507649"/>
                </a:cubicBezTo>
                <a:cubicBezTo>
                  <a:pt x="689758" y="3438010"/>
                  <a:pt x="792637" y="3456547"/>
                  <a:pt x="957048" y="3392918"/>
                </a:cubicBezTo>
                <a:cubicBezTo>
                  <a:pt x="1037333" y="3361856"/>
                  <a:pt x="753217" y="3258649"/>
                  <a:pt x="835904" y="3231596"/>
                </a:cubicBezTo>
                <a:cubicBezTo>
                  <a:pt x="867151" y="3221074"/>
                  <a:pt x="908974" y="3232097"/>
                  <a:pt x="930608" y="3195022"/>
                </a:cubicBezTo>
                <a:cubicBezTo>
                  <a:pt x="896476" y="3165464"/>
                  <a:pt x="851286" y="3178490"/>
                  <a:pt x="817153" y="3190514"/>
                </a:cubicBezTo>
                <a:cubicBezTo>
                  <a:pt x="730141" y="3221576"/>
                  <a:pt x="736391" y="3214062"/>
                  <a:pt x="727736" y="3191015"/>
                </a:cubicBezTo>
                <a:cubicBezTo>
                  <a:pt x="699374" y="3112357"/>
                  <a:pt x="629186" y="3137408"/>
                  <a:pt x="567170" y="3150434"/>
                </a:cubicBezTo>
                <a:cubicBezTo>
                  <a:pt x="379682" y="3189512"/>
                  <a:pt x="189791" y="3178490"/>
                  <a:pt x="2784" y="3218569"/>
                </a:cubicBezTo>
                <a:cubicBezTo>
                  <a:pt x="-17406" y="3223079"/>
                  <a:pt x="77299" y="3133400"/>
                  <a:pt x="122006" y="3122877"/>
                </a:cubicBezTo>
                <a:cubicBezTo>
                  <a:pt x="170561" y="3111856"/>
                  <a:pt x="230173" y="3119872"/>
                  <a:pt x="264786" y="3068269"/>
                </a:cubicBezTo>
                <a:cubicBezTo>
                  <a:pt x="203252" y="3055243"/>
                  <a:pt x="133065" y="3080292"/>
                  <a:pt x="72009" y="3039210"/>
                </a:cubicBezTo>
                <a:cubicBezTo>
                  <a:pt x="207578" y="2982597"/>
                  <a:pt x="342665" y="2984601"/>
                  <a:pt x="459485" y="2948028"/>
                </a:cubicBezTo>
                <a:cubicBezTo>
                  <a:pt x="470061" y="2880393"/>
                  <a:pt x="393143" y="2904941"/>
                  <a:pt x="365260" y="2866364"/>
                </a:cubicBezTo>
                <a:cubicBezTo>
                  <a:pt x="1245010" y="2800232"/>
                  <a:pt x="753697" y="2604840"/>
                  <a:pt x="607071" y="2498127"/>
                </a:cubicBezTo>
                <a:cubicBezTo>
                  <a:pt x="558036" y="2462556"/>
                  <a:pt x="1073387" y="2293717"/>
                  <a:pt x="1090213" y="2289209"/>
                </a:cubicBezTo>
                <a:cubicBezTo>
                  <a:pt x="1132999" y="2278688"/>
                  <a:pt x="1302700" y="2286203"/>
                  <a:pt x="1337313" y="2272676"/>
                </a:cubicBezTo>
                <a:cubicBezTo>
                  <a:pt x="1381541" y="2255643"/>
                  <a:pt x="1235395" y="2226083"/>
                  <a:pt x="1268086" y="2205541"/>
                </a:cubicBezTo>
                <a:cubicBezTo>
                  <a:pt x="1497398" y="2060752"/>
                  <a:pt x="1513743" y="1842815"/>
                  <a:pt x="1449324" y="1827285"/>
                </a:cubicBezTo>
                <a:cubicBezTo>
                  <a:pt x="1382502" y="1811252"/>
                  <a:pt x="1317121" y="1823778"/>
                  <a:pt x="1255107" y="1849829"/>
                </a:cubicBezTo>
                <a:cubicBezTo>
                  <a:pt x="1154152" y="1892415"/>
                  <a:pt x="455158" y="1831793"/>
                  <a:pt x="259497" y="1865862"/>
                </a:cubicBezTo>
                <a:cubicBezTo>
                  <a:pt x="229691" y="1870872"/>
                  <a:pt x="189311" y="1893417"/>
                  <a:pt x="160947" y="1851332"/>
                </a:cubicBezTo>
                <a:cubicBezTo>
                  <a:pt x="362377" y="1715060"/>
                  <a:pt x="621013" y="1754138"/>
                  <a:pt x="845998" y="1661453"/>
                </a:cubicBezTo>
                <a:cubicBezTo>
                  <a:pt x="757542" y="1597824"/>
                  <a:pt x="667645" y="1600832"/>
                  <a:pt x="575343" y="1610350"/>
                </a:cubicBezTo>
                <a:cubicBezTo>
                  <a:pt x="551306" y="1612855"/>
                  <a:pt x="518615" y="1616362"/>
                  <a:pt x="512846" y="1589809"/>
                </a:cubicBezTo>
                <a:cubicBezTo>
                  <a:pt x="505636" y="1556242"/>
                  <a:pt x="544576" y="1550229"/>
                  <a:pt x="570054" y="1536702"/>
                </a:cubicBezTo>
                <a:cubicBezTo>
                  <a:pt x="608994" y="1515660"/>
                  <a:pt x="666682" y="1540710"/>
                  <a:pt x="714276" y="1483095"/>
                </a:cubicBezTo>
                <a:cubicBezTo>
                  <a:pt x="570054" y="1496622"/>
                  <a:pt x="448428" y="1520170"/>
                  <a:pt x="321033" y="1560250"/>
                </a:cubicBezTo>
                <a:cubicBezTo>
                  <a:pt x="332089" y="1524679"/>
                  <a:pt x="370548" y="1508145"/>
                  <a:pt x="348915" y="1478587"/>
                </a:cubicBezTo>
                <a:cubicBezTo>
                  <a:pt x="332571" y="1456542"/>
                  <a:pt x="285939" y="1446021"/>
                  <a:pt x="309975" y="1404938"/>
                </a:cubicBezTo>
                <a:cubicBezTo>
                  <a:pt x="377759" y="1361351"/>
                  <a:pt x="473907" y="1372876"/>
                  <a:pt x="531595" y="1310249"/>
                </a:cubicBezTo>
                <a:cubicBezTo>
                  <a:pt x="613321" y="1221071"/>
                  <a:pt x="740236" y="1190509"/>
                  <a:pt x="840230" y="1125380"/>
                </a:cubicBezTo>
                <a:cubicBezTo>
                  <a:pt x="873400" y="1104337"/>
                  <a:pt x="1091175" y="1030690"/>
                  <a:pt x="1149825" y="1007142"/>
                </a:cubicBezTo>
                <a:cubicBezTo>
                  <a:pt x="1231551" y="974076"/>
                  <a:pt x="1324813" y="962553"/>
                  <a:pt x="1405096" y="901932"/>
                </a:cubicBezTo>
                <a:cubicBezTo>
                  <a:pt x="1326255" y="889406"/>
                  <a:pt x="1262318" y="946021"/>
                  <a:pt x="1167613" y="918465"/>
                </a:cubicBezTo>
                <a:cubicBezTo>
                  <a:pt x="1317602" y="859848"/>
                  <a:pt x="1455092" y="833294"/>
                  <a:pt x="1563740" y="752632"/>
                </a:cubicBezTo>
                <a:cubicBezTo>
                  <a:pt x="1577201" y="742613"/>
                  <a:pt x="1603642" y="745619"/>
                  <a:pt x="1623833" y="742112"/>
                </a:cubicBezTo>
                <a:cubicBezTo>
                  <a:pt x="1836317" y="706540"/>
                  <a:pt x="2049765" y="676480"/>
                  <a:pt x="2259848" y="624877"/>
                </a:cubicBezTo>
                <a:cubicBezTo>
                  <a:pt x="2307442" y="612853"/>
                  <a:pt x="2391570" y="609847"/>
                  <a:pt x="2382917" y="566761"/>
                </a:cubicBezTo>
                <a:cubicBezTo>
                  <a:pt x="2369937" y="502131"/>
                  <a:pt x="2291577" y="548223"/>
                  <a:pt x="2241099" y="554235"/>
                </a:cubicBezTo>
                <a:cubicBezTo>
                  <a:pt x="2084379" y="573775"/>
                  <a:pt x="1927659" y="607843"/>
                  <a:pt x="1768535" y="588806"/>
                </a:cubicBezTo>
                <a:cubicBezTo>
                  <a:pt x="1875738" y="564757"/>
                  <a:pt x="1982463" y="540207"/>
                  <a:pt x="2089668" y="516159"/>
                </a:cubicBezTo>
                <a:cubicBezTo>
                  <a:pt x="1966597" y="524676"/>
                  <a:pt x="1859394" y="468563"/>
                  <a:pt x="1739690" y="493614"/>
                </a:cubicBezTo>
                <a:cubicBezTo>
                  <a:pt x="1701230" y="501630"/>
                  <a:pt x="1660850" y="476079"/>
                  <a:pt x="1657003" y="436500"/>
                </a:cubicBezTo>
                <a:cubicBezTo>
                  <a:pt x="1652677" y="404937"/>
                  <a:pt x="1688732" y="390909"/>
                  <a:pt x="1716134" y="380889"/>
                </a:cubicBezTo>
                <a:cubicBezTo>
                  <a:pt x="1786322" y="355337"/>
                  <a:pt x="1842086" y="279687"/>
                  <a:pt x="1931986" y="319766"/>
                </a:cubicBezTo>
                <a:cubicBezTo>
                  <a:pt x="1988712" y="256640"/>
                  <a:pt x="2079091" y="246619"/>
                  <a:pt x="2152163" y="230087"/>
                </a:cubicBezTo>
                <a:cubicBezTo>
                  <a:pt x="2385321" y="177982"/>
                  <a:pt x="2621844" y="137401"/>
                  <a:pt x="2858367" y="102831"/>
                </a:cubicBezTo>
                <a:cubicBezTo>
                  <a:pt x="3013645" y="80286"/>
                  <a:pt x="3173731" y="89806"/>
                  <a:pt x="3327568" y="61248"/>
                </a:cubicBezTo>
                <a:cubicBezTo>
                  <a:pt x="3628510" y="5637"/>
                  <a:pt x="3927528" y="7141"/>
                  <a:pt x="4227028" y="1129"/>
                </a:cubicBezTo>
                <a:cubicBezTo>
                  <a:pt x="4296975" y="-249"/>
                  <a:pt x="4366742" y="-281"/>
                  <a:pt x="4436398" y="58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0">
            <a:extLst>
              <a:ext uri="{FF2B5EF4-FFF2-40B4-BE49-F238E27FC236}">
                <a16:creationId xmlns:a16="http://schemas.microsoft.com/office/drawing/2014/main" id="{32A10516-6576-4FA1-AC71-513C6B46AF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0137" y="2758600"/>
            <a:ext cx="7832767" cy="4099399"/>
          </a:xfrm>
          <a:custGeom>
            <a:avLst/>
            <a:gdLst>
              <a:gd name="connsiteX0" fmla="*/ 4436398 w 7832767"/>
              <a:gd name="connsiteY0" fmla="*/ 580 h 4099399"/>
              <a:gd name="connsiteX1" fmla="*/ 5062070 w 7832767"/>
              <a:gd name="connsiteY1" fmla="*/ 20166 h 4099399"/>
              <a:gd name="connsiteX2" fmla="*/ 6429770 w 7832767"/>
              <a:gd name="connsiteY2" fmla="*/ 44716 h 4099399"/>
              <a:gd name="connsiteX3" fmla="*/ 7261927 w 7832767"/>
              <a:gd name="connsiteY3" fmla="*/ 147922 h 4099399"/>
              <a:gd name="connsiteX4" fmla="*/ 7370574 w 7832767"/>
              <a:gd name="connsiteY4" fmla="*/ 185497 h 4099399"/>
              <a:gd name="connsiteX5" fmla="*/ 7342690 w 7832767"/>
              <a:gd name="connsiteY5" fmla="*/ 262652 h 4099399"/>
              <a:gd name="connsiteX6" fmla="*/ 7154722 w 7832767"/>
              <a:gd name="connsiteY6" fmla="*/ 283192 h 4099399"/>
              <a:gd name="connsiteX7" fmla="*/ 7257600 w 7832767"/>
              <a:gd name="connsiteY7" fmla="*/ 340809 h 4099399"/>
              <a:gd name="connsiteX8" fmla="*/ 7031654 w 7832767"/>
              <a:gd name="connsiteY8" fmla="*/ 384897 h 4099399"/>
              <a:gd name="connsiteX9" fmla="*/ 7061460 w 7832767"/>
              <a:gd name="connsiteY9" fmla="*/ 415459 h 4099399"/>
              <a:gd name="connsiteX10" fmla="*/ 7091746 w 7832767"/>
              <a:gd name="connsiteY10" fmla="*/ 444516 h 4099399"/>
              <a:gd name="connsiteX11" fmla="*/ 6661966 w 7832767"/>
              <a:gd name="connsiteY11" fmla="*/ 519166 h 4099399"/>
              <a:gd name="connsiteX12" fmla="*/ 7169625 w 7832767"/>
              <a:gd name="connsiteY12" fmla="*/ 655940 h 4099399"/>
              <a:gd name="connsiteX13" fmla="*/ 7077324 w 7832767"/>
              <a:gd name="connsiteY13" fmla="*/ 729587 h 4099399"/>
              <a:gd name="connsiteX14" fmla="*/ 7370574 w 7832767"/>
              <a:gd name="connsiteY14" fmla="*/ 845819 h 4099399"/>
              <a:gd name="connsiteX15" fmla="*/ 7608539 w 7832767"/>
              <a:gd name="connsiteY15" fmla="*/ 990610 h 4099399"/>
              <a:gd name="connsiteX16" fmla="*/ 7742185 w 7832767"/>
              <a:gd name="connsiteY16" fmla="*/ 1180991 h 4099399"/>
              <a:gd name="connsiteX17" fmla="*/ 7789296 w 7832767"/>
              <a:gd name="connsiteY17" fmla="*/ 1266161 h 4099399"/>
              <a:gd name="connsiteX18" fmla="*/ 7831602 w 7832767"/>
              <a:gd name="connsiteY18" fmla="*/ 1355841 h 4099399"/>
              <a:gd name="connsiteX19" fmla="*/ 7758529 w 7832767"/>
              <a:gd name="connsiteY19" fmla="*/ 1445019 h 4099399"/>
              <a:gd name="connsiteX20" fmla="*/ 7710936 w 7832767"/>
              <a:gd name="connsiteY20" fmla="*/ 1553237 h 4099399"/>
              <a:gd name="connsiteX21" fmla="*/ 7754684 w 7832767"/>
              <a:gd name="connsiteY21" fmla="*/ 1616863 h 4099399"/>
              <a:gd name="connsiteX22" fmla="*/ 7755645 w 7832767"/>
              <a:gd name="connsiteY22" fmla="*/ 1759148 h 4099399"/>
              <a:gd name="connsiteX23" fmla="*/ 7725360 w 7832767"/>
              <a:gd name="connsiteY23" fmla="*/ 1826283 h 4099399"/>
              <a:gd name="connsiteX24" fmla="*/ 7633056 w 7832767"/>
              <a:gd name="connsiteY24" fmla="*/ 1972074 h 4099399"/>
              <a:gd name="connsiteX25" fmla="*/ 7554696 w 7832767"/>
              <a:gd name="connsiteY25" fmla="*/ 2004640 h 4099399"/>
              <a:gd name="connsiteX26" fmla="*/ 7562870 w 7832767"/>
              <a:gd name="connsiteY26" fmla="*/ 2592817 h 4099399"/>
              <a:gd name="connsiteX27" fmla="*/ 7620078 w 7832767"/>
              <a:gd name="connsiteY27" fmla="*/ 2877387 h 4099399"/>
              <a:gd name="connsiteX28" fmla="*/ 7579695 w 7832767"/>
              <a:gd name="connsiteY28" fmla="*/ 3198029 h 4099399"/>
              <a:gd name="connsiteX29" fmla="*/ 7713340 w 7832767"/>
              <a:gd name="connsiteY29" fmla="*/ 3435003 h 4099399"/>
              <a:gd name="connsiteX30" fmla="*/ 7658054 w 7832767"/>
              <a:gd name="connsiteY30" fmla="*/ 3526187 h 4099399"/>
              <a:gd name="connsiteX31" fmla="*/ 7813815 w 7832767"/>
              <a:gd name="connsiteY31" fmla="*/ 3628391 h 4099399"/>
              <a:gd name="connsiteX32" fmla="*/ 7669112 w 7832767"/>
              <a:gd name="connsiteY32" fmla="*/ 3773681 h 4099399"/>
              <a:gd name="connsiteX33" fmla="*/ 7429704 w 7832767"/>
              <a:gd name="connsiteY33" fmla="*/ 4001137 h 4099399"/>
              <a:gd name="connsiteX34" fmla="*/ 7417475 w 7832767"/>
              <a:gd name="connsiteY34" fmla="*/ 4099399 h 4099399"/>
              <a:gd name="connsiteX35" fmla="*/ 180606 w 7832767"/>
              <a:gd name="connsiteY35" fmla="*/ 4099399 h 4099399"/>
              <a:gd name="connsiteX36" fmla="*/ 164649 w 7832767"/>
              <a:gd name="connsiteY36" fmla="*/ 4093760 h 4099399"/>
              <a:gd name="connsiteX37" fmla="*/ 160465 w 7832767"/>
              <a:gd name="connsiteY37" fmla="*/ 4076287 h 4099399"/>
              <a:gd name="connsiteX38" fmla="*/ 549383 w 7832767"/>
              <a:gd name="connsiteY38" fmla="*/ 3827790 h 4099399"/>
              <a:gd name="connsiteX39" fmla="*/ 756100 w 7832767"/>
              <a:gd name="connsiteY39" fmla="*/ 3722078 h 4099399"/>
              <a:gd name="connsiteX40" fmla="*/ 415738 w 7832767"/>
              <a:gd name="connsiteY40" fmla="*/ 3746126 h 4099399"/>
              <a:gd name="connsiteX41" fmla="*/ 671971 w 7832767"/>
              <a:gd name="connsiteY41" fmla="*/ 3563762 h 4099399"/>
              <a:gd name="connsiteX42" fmla="*/ 619570 w 7832767"/>
              <a:gd name="connsiteY42" fmla="*/ 3530194 h 4099399"/>
              <a:gd name="connsiteX43" fmla="*/ 523422 w 7832767"/>
              <a:gd name="connsiteY43" fmla="*/ 3507649 h 4099399"/>
              <a:gd name="connsiteX44" fmla="*/ 957048 w 7832767"/>
              <a:gd name="connsiteY44" fmla="*/ 3392918 h 4099399"/>
              <a:gd name="connsiteX45" fmla="*/ 835904 w 7832767"/>
              <a:gd name="connsiteY45" fmla="*/ 3231596 h 4099399"/>
              <a:gd name="connsiteX46" fmla="*/ 930608 w 7832767"/>
              <a:gd name="connsiteY46" fmla="*/ 3195022 h 4099399"/>
              <a:gd name="connsiteX47" fmla="*/ 817153 w 7832767"/>
              <a:gd name="connsiteY47" fmla="*/ 3190514 h 4099399"/>
              <a:gd name="connsiteX48" fmla="*/ 727736 w 7832767"/>
              <a:gd name="connsiteY48" fmla="*/ 3191015 h 4099399"/>
              <a:gd name="connsiteX49" fmla="*/ 567170 w 7832767"/>
              <a:gd name="connsiteY49" fmla="*/ 3150434 h 4099399"/>
              <a:gd name="connsiteX50" fmla="*/ 2784 w 7832767"/>
              <a:gd name="connsiteY50" fmla="*/ 3218569 h 4099399"/>
              <a:gd name="connsiteX51" fmla="*/ 122006 w 7832767"/>
              <a:gd name="connsiteY51" fmla="*/ 3122877 h 4099399"/>
              <a:gd name="connsiteX52" fmla="*/ 264786 w 7832767"/>
              <a:gd name="connsiteY52" fmla="*/ 3068269 h 4099399"/>
              <a:gd name="connsiteX53" fmla="*/ 72009 w 7832767"/>
              <a:gd name="connsiteY53" fmla="*/ 3039210 h 4099399"/>
              <a:gd name="connsiteX54" fmla="*/ 459485 w 7832767"/>
              <a:gd name="connsiteY54" fmla="*/ 2948028 h 4099399"/>
              <a:gd name="connsiteX55" fmla="*/ 365260 w 7832767"/>
              <a:gd name="connsiteY55" fmla="*/ 2866364 h 4099399"/>
              <a:gd name="connsiteX56" fmla="*/ 607071 w 7832767"/>
              <a:gd name="connsiteY56" fmla="*/ 2498127 h 4099399"/>
              <a:gd name="connsiteX57" fmla="*/ 1090213 w 7832767"/>
              <a:gd name="connsiteY57" fmla="*/ 2289209 h 4099399"/>
              <a:gd name="connsiteX58" fmla="*/ 1337313 w 7832767"/>
              <a:gd name="connsiteY58" fmla="*/ 2272676 h 4099399"/>
              <a:gd name="connsiteX59" fmla="*/ 1268086 w 7832767"/>
              <a:gd name="connsiteY59" fmla="*/ 2205541 h 4099399"/>
              <a:gd name="connsiteX60" fmla="*/ 1449324 w 7832767"/>
              <a:gd name="connsiteY60" fmla="*/ 1827285 h 4099399"/>
              <a:gd name="connsiteX61" fmla="*/ 1255107 w 7832767"/>
              <a:gd name="connsiteY61" fmla="*/ 1849829 h 4099399"/>
              <a:gd name="connsiteX62" fmla="*/ 259497 w 7832767"/>
              <a:gd name="connsiteY62" fmla="*/ 1865862 h 4099399"/>
              <a:gd name="connsiteX63" fmla="*/ 160947 w 7832767"/>
              <a:gd name="connsiteY63" fmla="*/ 1851332 h 4099399"/>
              <a:gd name="connsiteX64" fmla="*/ 845998 w 7832767"/>
              <a:gd name="connsiteY64" fmla="*/ 1661453 h 4099399"/>
              <a:gd name="connsiteX65" fmla="*/ 575343 w 7832767"/>
              <a:gd name="connsiteY65" fmla="*/ 1610350 h 4099399"/>
              <a:gd name="connsiteX66" fmla="*/ 512846 w 7832767"/>
              <a:gd name="connsiteY66" fmla="*/ 1589809 h 4099399"/>
              <a:gd name="connsiteX67" fmla="*/ 570054 w 7832767"/>
              <a:gd name="connsiteY67" fmla="*/ 1536702 h 4099399"/>
              <a:gd name="connsiteX68" fmla="*/ 714276 w 7832767"/>
              <a:gd name="connsiteY68" fmla="*/ 1483095 h 4099399"/>
              <a:gd name="connsiteX69" fmla="*/ 321033 w 7832767"/>
              <a:gd name="connsiteY69" fmla="*/ 1560250 h 4099399"/>
              <a:gd name="connsiteX70" fmla="*/ 348915 w 7832767"/>
              <a:gd name="connsiteY70" fmla="*/ 1478587 h 4099399"/>
              <a:gd name="connsiteX71" fmla="*/ 309975 w 7832767"/>
              <a:gd name="connsiteY71" fmla="*/ 1404938 h 4099399"/>
              <a:gd name="connsiteX72" fmla="*/ 531595 w 7832767"/>
              <a:gd name="connsiteY72" fmla="*/ 1310249 h 4099399"/>
              <a:gd name="connsiteX73" fmla="*/ 840230 w 7832767"/>
              <a:gd name="connsiteY73" fmla="*/ 1125380 h 4099399"/>
              <a:gd name="connsiteX74" fmla="*/ 1149825 w 7832767"/>
              <a:gd name="connsiteY74" fmla="*/ 1007142 h 4099399"/>
              <a:gd name="connsiteX75" fmla="*/ 1405096 w 7832767"/>
              <a:gd name="connsiteY75" fmla="*/ 901932 h 4099399"/>
              <a:gd name="connsiteX76" fmla="*/ 1167613 w 7832767"/>
              <a:gd name="connsiteY76" fmla="*/ 918465 h 4099399"/>
              <a:gd name="connsiteX77" fmla="*/ 1563740 w 7832767"/>
              <a:gd name="connsiteY77" fmla="*/ 752632 h 4099399"/>
              <a:gd name="connsiteX78" fmla="*/ 1623833 w 7832767"/>
              <a:gd name="connsiteY78" fmla="*/ 742112 h 4099399"/>
              <a:gd name="connsiteX79" fmla="*/ 2259848 w 7832767"/>
              <a:gd name="connsiteY79" fmla="*/ 624877 h 4099399"/>
              <a:gd name="connsiteX80" fmla="*/ 2382917 w 7832767"/>
              <a:gd name="connsiteY80" fmla="*/ 566761 h 4099399"/>
              <a:gd name="connsiteX81" fmla="*/ 2241099 w 7832767"/>
              <a:gd name="connsiteY81" fmla="*/ 554235 h 4099399"/>
              <a:gd name="connsiteX82" fmla="*/ 1768535 w 7832767"/>
              <a:gd name="connsiteY82" fmla="*/ 588806 h 4099399"/>
              <a:gd name="connsiteX83" fmla="*/ 2089668 w 7832767"/>
              <a:gd name="connsiteY83" fmla="*/ 516159 h 4099399"/>
              <a:gd name="connsiteX84" fmla="*/ 1739690 w 7832767"/>
              <a:gd name="connsiteY84" fmla="*/ 493614 h 4099399"/>
              <a:gd name="connsiteX85" fmla="*/ 1657003 w 7832767"/>
              <a:gd name="connsiteY85" fmla="*/ 436500 h 4099399"/>
              <a:gd name="connsiteX86" fmla="*/ 1716134 w 7832767"/>
              <a:gd name="connsiteY86" fmla="*/ 380889 h 4099399"/>
              <a:gd name="connsiteX87" fmla="*/ 1931986 w 7832767"/>
              <a:gd name="connsiteY87" fmla="*/ 319766 h 4099399"/>
              <a:gd name="connsiteX88" fmla="*/ 2152163 w 7832767"/>
              <a:gd name="connsiteY88" fmla="*/ 230087 h 4099399"/>
              <a:gd name="connsiteX89" fmla="*/ 2858367 w 7832767"/>
              <a:gd name="connsiteY89" fmla="*/ 102831 h 4099399"/>
              <a:gd name="connsiteX90" fmla="*/ 3327568 w 7832767"/>
              <a:gd name="connsiteY90" fmla="*/ 61248 h 4099399"/>
              <a:gd name="connsiteX91" fmla="*/ 4227028 w 7832767"/>
              <a:gd name="connsiteY91" fmla="*/ 1129 h 4099399"/>
              <a:gd name="connsiteX92" fmla="*/ 4436398 w 7832767"/>
              <a:gd name="connsiteY92" fmla="*/ 580 h 409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7832767" h="4099399">
                <a:moveTo>
                  <a:pt x="4436398" y="580"/>
                </a:moveTo>
                <a:cubicBezTo>
                  <a:pt x="4645360" y="3164"/>
                  <a:pt x="4853309" y="13778"/>
                  <a:pt x="5062070" y="20166"/>
                </a:cubicBezTo>
                <a:cubicBezTo>
                  <a:pt x="5516848" y="34696"/>
                  <a:pt x="5974030" y="34194"/>
                  <a:pt x="6429770" y="44716"/>
                </a:cubicBezTo>
                <a:cubicBezTo>
                  <a:pt x="6713886" y="51228"/>
                  <a:pt x="6994637" y="74776"/>
                  <a:pt x="7261927" y="147922"/>
                </a:cubicBezTo>
                <a:cubicBezTo>
                  <a:pt x="7299424" y="158443"/>
                  <a:pt x="7341729" y="160448"/>
                  <a:pt x="7370574" y="185497"/>
                </a:cubicBezTo>
                <a:cubicBezTo>
                  <a:pt x="7402784" y="213553"/>
                  <a:pt x="7389804" y="254635"/>
                  <a:pt x="7342690" y="262652"/>
                </a:cubicBezTo>
                <a:cubicBezTo>
                  <a:pt x="7282599" y="273173"/>
                  <a:pt x="7221066" y="276179"/>
                  <a:pt x="7154722" y="283192"/>
                </a:cubicBezTo>
                <a:cubicBezTo>
                  <a:pt x="7180202" y="321770"/>
                  <a:pt x="7241736" y="292713"/>
                  <a:pt x="7257600" y="340809"/>
                </a:cubicBezTo>
                <a:cubicBezTo>
                  <a:pt x="7186452" y="373874"/>
                  <a:pt x="7100400" y="352331"/>
                  <a:pt x="7031654" y="384897"/>
                </a:cubicBezTo>
                <a:cubicBezTo>
                  <a:pt x="7033577" y="407441"/>
                  <a:pt x="7048960" y="409446"/>
                  <a:pt x="7061460" y="415459"/>
                </a:cubicBezTo>
                <a:cubicBezTo>
                  <a:pt x="7073960" y="420968"/>
                  <a:pt x="7105206" y="412953"/>
                  <a:pt x="7091746" y="444516"/>
                </a:cubicBezTo>
                <a:cubicBezTo>
                  <a:pt x="6948967" y="463553"/>
                  <a:pt x="6812438" y="528183"/>
                  <a:pt x="6661966" y="519166"/>
                </a:cubicBezTo>
                <a:cubicBezTo>
                  <a:pt x="6848013" y="536700"/>
                  <a:pt x="7005214" y="608344"/>
                  <a:pt x="7169625" y="655940"/>
                </a:cubicBezTo>
                <a:cubicBezTo>
                  <a:pt x="7162896" y="712052"/>
                  <a:pt x="7096554" y="689507"/>
                  <a:pt x="7077324" y="729587"/>
                </a:cubicBezTo>
                <a:cubicBezTo>
                  <a:pt x="7182606" y="757642"/>
                  <a:pt x="7283560" y="790709"/>
                  <a:pt x="7370574" y="845819"/>
                </a:cubicBezTo>
                <a:cubicBezTo>
                  <a:pt x="7448935" y="895418"/>
                  <a:pt x="7523448" y="950028"/>
                  <a:pt x="7608539" y="990610"/>
                </a:cubicBezTo>
                <a:cubicBezTo>
                  <a:pt x="7697957" y="1033195"/>
                  <a:pt x="7752280" y="1087804"/>
                  <a:pt x="7742185" y="1180991"/>
                </a:cubicBezTo>
                <a:cubicBezTo>
                  <a:pt x="7737858" y="1219067"/>
                  <a:pt x="7749396" y="1251131"/>
                  <a:pt x="7789296" y="1266161"/>
                </a:cubicBezTo>
                <a:cubicBezTo>
                  <a:pt x="7838813" y="1284698"/>
                  <a:pt x="7833526" y="1312754"/>
                  <a:pt x="7831602" y="1355841"/>
                </a:cubicBezTo>
                <a:cubicBezTo>
                  <a:pt x="7828717" y="1407443"/>
                  <a:pt x="7803238" y="1427485"/>
                  <a:pt x="7758529" y="1445019"/>
                </a:cubicBezTo>
                <a:cubicBezTo>
                  <a:pt x="7694591" y="1469568"/>
                  <a:pt x="7694110" y="1507644"/>
                  <a:pt x="7710936" y="1553237"/>
                </a:cubicBezTo>
                <a:cubicBezTo>
                  <a:pt x="7720072" y="1578286"/>
                  <a:pt x="7734012" y="1598327"/>
                  <a:pt x="7754684" y="1616863"/>
                </a:cubicBezTo>
                <a:cubicBezTo>
                  <a:pt x="7826314" y="1681493"/>
                  <a:pt x="7825833" y="1682494"/>
                  <a:pt x="7755645" y="1759148"/>
                </a:cubicBezTo>
                <a:cubicBezTo>
                  <a:pt x="7736896" y="1779688"/>
                  <a:pt x="7716704" y="1793216"/>
                  <a:pt x="7725360" y="1826283"/>
                </a:cubicBezTo>
                <a:cubicBezTo>
                  <a:pt x="7754684" y="1936002"/>
                  <a:pt x="7750838" y="1936002"/>
                  <a:pt x="7633056" y="1972074"/>
                </a:cubicBezTo>
                <a:cubicBezTo>
                  <a:pt x="7606135" y="1980591"/>
                  <a:pt x="7570080" y="1973076"/>
                  <a:pt x="7554696" y="2004640"/>
                </a:cubicBezTo>
                <a:cubicBezTo>
                  <a:pt x="7564311" y="2027686"/>
                  <a:pt x="7541716" y="2583799"/>
                  <a:pt x="7562870" y="2592817"/>
                </a:cubicBezTo>
                <a:cubicBezTo>
                  <a:pt x="7728244" y="2663458"/>
                  <a:pt x="7748914" y="2746625"/>
                  <a:pt x="7620078" y="2877387"/>
                </a:cubicBezTo>
                <a:cubicBezTo>
                  <a:pt x="7533544" y="2965063"/>
                  <a:pt x="7543639" y="3108349"/>
                  <a:pt x="7579695" y="3198029"/>
                </a:cubicBezTo>
                <a:cubicBezTo>
                  <a:pt x="7715743" y="3237608"/>
                  <a:pt x="7685939" y="3342818"/>
                  <a:pt x="7713340" y="3435003"/>
                </a:cubicBezTo>
                <a:cubicBezTo>
                  <a:pt x="7733531" y="3504142"/>
                  <a:pt x="7654210" y="3494623"/>
                  <a:pt x="7658054" y="3526187"/>
                </a:cubicBezTo>
                <a:cubicBezTo>
                  <a:pt x="7708052" y="3564262"/>
                  <a:pt x="7774874" y="3576287"/>
                  <a:pt x="7813815" y="3628391"/>
                </a:cubicBezTo>
                <a:cubicBezTo>
                  <a:pt x="7743627" y="3666467"/>
                  <a:pt x="7708052" y="3720074"/>
                  <a:pt x="7669112" y="3773681"/>
                </a:cubicBezTo>
                <a:cubicBezTo>
                  <a:pt x="7606135" y="3860855"/>
                  <a:pt x="7520564" y="3934503"/>
                  <a:pt x="7429704" y="4001137"/>
                </a:cubicBezTo>
                <a:lnTo>
                  <a:pt x="7417475" y="4099399"/>
                </a:lnTo>
                <a:lnTo>
                  <a:pt x="180606" y="4099399"/>
                </a:lnTo>
                <a:lnTo>
                  <a:pt x="164649" y="4093760"/>
                </a:lnTo>
                <a:cubicBezTo>
                  <a:pt x="148507" y="4086464"/>
                  <a:pt x="145082" y="4080295"/>
                  <a:pt x="160465" y="4076287"/>
                </a:cubicBezTo>
                <a:cubicBezTo>
                  <a:pt x="230173" y="4057751"/>
                  <a:pt x="478714" y="3837810"/>
                  <a:pt x="549383" y="3827790"/>
                </a:cubicBezTo>
                <a:cubicBezTo>
                  <a:pt x="631589" y="3816267"/>
                  <a:pt x="647934" y="3800736"/>
                  <a:pt x="756100" y="3722078"/>
                </a:cubicBezTo>
                <a:cubicBezTo>
                  <a:pt x="827251" y="3670474"/>
                  <a:pt x="531115" y="3782698"/>
                  <a:pt x="415738" y="3746126"/>
                </a:cubicBezTo>
                <a:cubicBezTo>
                  <a:pt x="373433" y="3732598"/>
                  <a:pt x="671971" y="3589813"/>
                  <a:pt x="671971" y="3563762"/>
                </a:cubicBezTo>
                <a:cubicBezTo>
                  <a:pt x="671971" y="3536206"/>
                  <a:pt x="645049" y="3530194"/>
                  <a:pt x="619570" y="3530194"/>
                </a:cubicBezTo>
                <a:cubicBezTo>
                  <a:pt x="562844" y="3530194"/>
                  <a:pt x="580151" y="3506145"/>
                  <a:pt x="523422" y="3507649"/>
                </a:cubicBezTo>
                <a:cubicBezTo>
                  <a:pt x="689758" y="3438010"/>
                  <a:pt x="792637" y="3456547"/>
                  <a:pt x="957048" y="3392918"/>
                </a:cubicBezTo>
                <a:cubicBezTo>
                  <a:pt x="1037333" y="3361856"/>
                  <a:pt x="753217" y="3258649"/>
                  <a:pt x="835904" y="3231596"/>
                </a:cubicBezTo>
                <a:cubicBezTo>
                  <a:pt x="867151" y="3221074"/>
                  <a:pt x="908974" y="3232097"/>
                  <a:pt x="930608" y="3195022"/>
                </a:cubicBezTo>
                <a:cubicBezTo>
                  <a:pt x="896476" y="3165464"/>
                  <a:pt x="851286" y="3178490"/>
                  <a:pt x="817153" y="3190514"/>
                </a:cubicBezTo>
                <a:cubicBezTo>
                  <a:pt x="730141" y="3221576"/>
                  <a:pt x="736391" y="3214062"/>
                  <a:pt x="727736" y="3191015"/>
                </a:cubicBezTo>
                <a:cubicBezTo>
                  <a:pt x="699374" y="3112357"/>
                  <a:pt x="629186" y="3137408"/>
                  <a:pt x="567170" y="3150434"/>
                </a:cubicBezTo>
                <a:cubicBezTo>
                  <a:pt x="379682" y="3189512"/>
                  <a:pt x="189791" y="3178490"/>
                  <a:pt x="2784" y="3218569"/>
                </a:cubicBezTo>
                <a:cubicBezTo>
                  <a:pt x="-17406" y="3223079"/>
                  <a:pt x="77299" y="3133400"/>
                  <a:pt x="122006" y="3122877"/>
                </a:cubicBezTo>
                <a:cubicBezTo>
                  <a:pt x="170561" y="3111856"/>
                  <a:pt x="230173" y="3119872"/>
                  <a:pt x="264786" y="3068269"/>
                </a:cubicBezTo>
                <a:cubicBezTo>
                  <a:pt x="203252" y="3055243"/>
                  <a:pt x="133065" y="3080292"/>
                  <a:pt x="72009" y="3039210"/>
                </a:cubicBezTo>
                <a:cubicBezTo>
                  <a:pt x="207578" y="2982597"/>
                  <a:pt x="342665" y="2984601"/>
                  <a:pt x="459485" y="2948028"/>
                </a:cubicBezTo>
                <a:cubicBezTo>
                  <a:pt x="470061" y="2880393"/>
                  <a:pt x="393143" y="2904941"/>
                  <a:pt x="365260" y="2866364"/>
                </a:cubicBezTo>
                <a:cubicBezTo>
                  <a:pt x="1245010" y="2800232"/>
                  <a:pt x="753697" y="2604840"/>
                  <a:pt x="607071" y="2498127"/>
                </a:cubicBezTo>
                <a:cubicBezTo>
                  <a:pt x="558036" y="2462556"/>
                  <a:pt x="1073387" y="2293717"/>
                  <a:pt x="1090213" y="2289209"/>
                </a:cubicBezTo>
                <a:cubicBezTo>
                  <a:pt x="1132999" y="2278688"/>
                  <a:pt x="1302700" y="2286203"/>
                  <a:pt x="1337313" y="2272676"/>
                </a:cubicBezTo>
                <a:cubicBezTo>
                  <a:pt x="1381541" y="2255643"/>
                  <a:pt x="1235395" y="2226083"/>
                  <a:pt x="1268086" y="2205541"/>
                </a:cubicBezTo>
                <a:cubicBezTo>
                  <a:pt x="1497398" y="2060752"/>
                  <a:pt x="1513743" y="1842815"/>
                  <a:pt x="1449324" y="1827285"/>
                </a:cubicBezTo>
                <a:cubicBezTo>
                  <a:pt x="1382502" y="1811252"/>
                  <a:pt x="1317121" y="1823778"/>
                  <a:pt x="1255107" y="1849829"/>
                </a:cubicBezTo>
                <a:cubicBezTo>
                  <a:pt x="1154152" y="1892415"/>
                  <a:pt x="455158" y="1831793"/>
                  <a:pt x="259497" y="1865862"/>
                </a:cubicBezTo>
                <a:cubicBezTo>
                  <a:pt x="229691" y="1870872"/>
                  <a:pt x="189311" y="1893417"/>
                  <a:pt x="160947" y="1851332"/>
                </a:cubicBezTo>
                <a:cubicBezTo>
                  <a:pt x="362377" y="1715060"/>
                  <a:pt x="621013" y="1754138"/>
                  <a:pt x="845998" y="1661453"/>
                </a:cubicBezTo>
                <a:cubicBezTo>
                  <a:pt x="757542" y="1597824"/>
                  <a:pt x="667645" y="1600832"/>
                  <a:pt x="575343" y="1610350"/>
                </a:cubicBezTo>
                <a:cubicBezTo>
                  <a:pt x="551306" y="1612855"/>
                  <a:pt x="518615" y="1616362"/>
                  <a:pt x="512846" y="1589809"/>
                </a:cubicBezTo>
                <a:cubicBezTo>
                  <a:pt x="505636" y="1556242"/>
                  <a:pt x="544576" y="1550229"/>
                  <a:pt x="570054" y="1536702"/>
                </a:cubicBezTo>
                <a:cubicBezTo>
                  <a:pt x="608994" y="1515660"/>
                  <a:pt x="666682" y="1540710"/>
                  <a:pt x="714276" y="1483095"/>
                </a:cubicBezTo>
                <a:cubicBezTo>
                  <a:pt x="570054" y="1496622"/>
                  <a:pt x="448428" y="1520170"/>
                  <a:pt x="321033" y="1560250"/>
                </a:cubicBezTo>
                <a:cubicBezTo>
                  <a:pt x="332089" y="1524679"/>
                  <a:pt x="370548" y="1508145"/>
                  <a:pt x="348915" y="1478587"/>
                </a:cubicBezTo>
                <a:cubicBezTo>
                  <a:pt x="332571" y="1456542"/>
                  <a:pt x="285939" y="1446021"/>
                  <a:pt x="309975" y="1404938"/>
                </a:cubicBezTo>
                <a:cubicBezTo>
                  <a:pt x="377759" y="1361351"/>
                  <a:pt x="473907" y="1372876"/>
                  <a:pt x="531595" y="1310249"/>
                </a:cubicBezTo>
                <a:cubicBezTo>
                  <a:pt x="613321" y="1221071"/>
                  <a:pt x="740236" y="1190509"/>
                  <a:pt x="840230" y="1125380"/>
                </a:cubicBezTo>
                <a:cubicBezTo>
                  <a:pt x="873400" y="1104337"/>
                  <a:pt x="1091175" y="1030690"/>
                  <a:pt x="1149825" y="1007142"/>
                </a:cubicBezTo>
                <a:cubicBezTo>
                  <a:pt x="1231551" y="974076"/>
                  <a:pt x="1324813" y="962553"/>
                  <a:pt x="1405096" y="901932"/>
                </a:cubicBezTo>
                <a:cubicBezTo>
                  <a:pt x="1326255" y="889406"/>
                  <a:pt x="1262318" y="946021"/>
                  <a:pt x="1167613" y="918465"/>
                </a:cubicBezTo>
                <a:cubicBezTo>
                  <a:pt x="1317602" y="859848"/>
                  <a:pt x="1455092" y="833294"/>
                  <a:pt x="1563740" y="752632"/>
                </a:cubicBezTo>
                <a:cubicBezTo>
                  <a:pt x="1577201" y="742613"/>
                  <a:pt x="1603642" y="745619"/>
                  <a:pt x="1623833" y="742112"/>
                </a:cubicBezTo>
                <a:cubicBezTo>
                  <a:pt x="1836317" y="706540"/>
                  <a:pt x="2049765" y="676480"/>
                  <a:pt x="2259848" y="624877"/>
                </a:cubicBezTo>
                <a:cubicBezTo>
                  <a:pt x="2307442" y="612853"/>
                  <a:pt x="2391570" y="609847"/>
                  <a:pt x="2382917" y="566761"/>
                </a:cubicBezTo>
                <a:cubicBezTo>
                  <a:pt x="2369937" y="502131"/>
                  <a:pt x="2291577" y="548223"/>
                  <a:pt x="2241099" y="554235"/>
                </a:cubicBezTo>
                <a:cubicBezTo>
                  <a:pt x="2084379" y="573775"/>
                  <a:pt x="1927659" y="607843"/>
                  <a:pt x="1768535" y="588806"/>
                </a:cubicBezTo>
                <a:cubicBezTo>
                  <a:pt x="1875738" y="564757"/>
                  <a:pt x="1982463" y="540207"/>
                  <a:pt x="2089668" y="516159"/>
                </a:cubicBezTo>
                <a:cubicBezTo>
                  <a:pt x="1966597" y="524676"/>
                  <a:pt x="1859394" y="468563"/>
                  <a:pt x="1739690" y="493614"/>
                </a:cubicBezTo>
                <a:cubicBezTo>
                  <a:pt x="1701230" y="501630"/>
                  <a:pt x="1660850" y="476079"/>
                  <a:pt x="1657003" y="436500"/>
                </a:cubicBezTo>
                <a:cubicBezTo>
                  <a:pt x="1652677" y="404937"/>
                  <a:pt x="1688732" y="390909"/>
                  <a:pt x="1716134" y="380889"/>
                </a:cubicBezTo>
                <a:cubicBezTo>
                  <a:pt x="1786322" y="355337"/>
                  <a:pt x="1842086" y="279687"/>
                  <a:pt x="1931986" y="319766"/>
                </a:cubicBezTo>
                <a:cubicBezTo>
                  <a:pt x="1988712" y="256640"/>
                  <a:pt x="2079091" y="246619"/>
                  <a:pt x="2152163" y="230087"/>
                </a:cubicBezTo>
                <a:cubicBezTo>
                  <a:pt x="2385321" y="177982"/>
                  <a:pt x="2621844" y="137401"/>
                  <a:pt x="2858367" y="102831"/>
                </a:cubicBezTo>
                <a:cubicBezTo>
                  <a:pt x="3013645" y="80286"/>
                  <a:pt x="3173731" y="89806"/>
                  <a:pt x="3327568" y="61248"/>
                </a:cubicBezTo>
                <a:cubicBezTo>
                  <a:pt x="3628510" y="5637"/>
                  <a:pt x="3927528" y="7141"/>
                  <a:pt x="4227028" y="1129"/>
                </a:cubicBezTo>
                <a:cubicBezTo>
                  <a:pt x="4296975" y="-249"/>
                  <a:pt x="4366742" y="-281"/>
                  <a:pt x="4436398" y="580"/>
                </a:cubicBezTo>
                <a:close/>
              </a:path>
            </a:pathLst>
          </a:custGeom>
          <a:solidFill>
            <a:srgbClr val="45AF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68864-B218-FD42-88BA-D217B1805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3834174"/>
            <a:ext cx="5257800" cy="1701570"/>
          </a:xfrm>
        </p:spPr>
        <p:txBody>
          <a:bodyPr anchor="b">
            <a:normAutofit/>
          </a:bodyPr>
          <a:lstStyle/>
          <a:p>
            <a:r>
              <a:rPr lang="en-US" sz="6000" dirty="0"/>
              <a:t>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E5254B-F72D-204D-956F-13DAC47444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592499"/>
            <a:ext cx="5147960" cy="646785"/>
          </a:xfrm>
        </p:spPr>
        <p:txBody>
          <a:bodyPr>
            <a:normAutofit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166192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>
            <a:extLst>
              <a:ext uri="{FF2B5EF4-FFF2-40B4-BE49-F238E27FC236}">
                <a16:creationId xmlns:a16="http://schemas.microsoft.com/office/drawing/2014/main" id="{C1A585F3-7872-4996-A3A7-249A6D982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8" r="-1" b="695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0A6ABAF-616D-3443-88A8-42101D6E30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2353080"/>
              </p:ext>
            </p:extLst>
          </p:nvPr>
        </p:nvGraphicFramePr>
        <p:xfrm>
          <a:off x="812464" y="1606446"/>
          <a:ext cx="5843271" cy="16629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83280">
                  <a:extLst>
                    <a:ext uri="{9D8B030D-6E8A-4147-A177-3AD203B41FA5}">
                      <a16:colId xmlns:a16="http://schemas.microsoft.com/office/drawing/2014/main" val="2709422018"/>
                    </a:ext>
                  </a:extLst>
                </a:gridCol>
                <a:gridCol w="1589000">
                  <a:extLst>
                    <a:ext uri="{9D8B030D-6E8A-4147-A177-3AD203B41FA5}">
                      <a16:colId xmlns:a16="http://schemas.microsoft.com/office/drawing/2014/main" val="452351764"/>
                    </a:ext>
                  </a:extLst>
                </a:gridCol>
                <a:gridCol w="1670991">
                  <a:extLst>
                    <a:ext uri="{9D8B030D-6E8A-4147-A177-3AD203B41FA5}">
                      <a16:colId xmlns:a16="http://schemas.microsoft.com/office/drawing/2014/main" val="929413438"/>
                    </a:ext>
                  </a:extLst>
                </a:gridCol>
              </a:tblGrid>
              <a:tr h="415727"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Regression algorithms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4285910"/>
                  </a:ext>
                </a:extLst>
              </a:tr>
              <a:tr h="4157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RMSE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R-Squared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2023738"/>
                  </a:ext>
                </a:extLst>
              </a:tr>
              <a:tr h="4157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Linear regression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1.628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</a:t>
                      </a: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548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66475628"/>
                  </a:ext>
                </a:extLst>
              </a:tr>
              <a:tr h="41572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Random Forest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2.104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0.535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44328597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37107B6-D11E-7B4F-965E-5ECDE34BB8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0209091"/>
              </p:ext>
            </p:extLst>
          </p:nvPr>
        </p:nvGraphicFramePr>
        <p:xfrm>
          <a:off x="812464" y="3723821"/>
          <a:ext cx="5843271" cy="22542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03868">
                  <a:extLst>
                    <a:ext uri="{9D8B030D-6E8A-4147-A177-3AD203B41FA5}">
                      <a16:colId xmlns:a16="http://schemas.microsoft.com/office/drawing/2014/main" val="2606265304"/>
                    </a:ext>
                  </a:extLst>
                </a:gridCol>
                <a:gridCol w="968444">
                  <a:extLst>
                    <a:ext uri="{9D8B030D-6E8A-4147-A177-3AD203B41FA5}">
                      <a16:colId xmlns:a16="http://schemas.microsoft.com/office/drawing/2014/main" val="2599317264"/>
                    </a:ext>
                  </a:extLst>
                </a:gridCol>
                <a:gridCol w="1311619">
                  <a:extLst>
                    <a:ext uri="{9D8B030D-6E8A-4147-A177-3AD203B41FA5}">
                      <a16:colId xmlns:a16="http://schemas.microsoft.com/office/drawing/2014/main" val="2116573516"/>
                    </a:ext>
                  </a:extLst>
                </a:gridCol>
                <a:gridCol w="1359340">
                  <a:extLst>
                    <a:ext uri="{9D8B030D-6E8A-4147-A177-3AD203B41FA5}">
                      <a16:colId xmlns:a16="http://schemas.microsoft.com/office/drawing/2014/main" val="2701862363"/>
                    </a:ext>
                  </a:extLst>
                </a:gridCol>
              </a:tblGrid>
              <a:tr h="489752">
                <a:tc gridSpan="4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Classification algorithms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876530"/>
                  </a:ext>
                </a:extLst>
              </a:tr>
              <a:tr h="4174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RMSE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R-Squared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 score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1648461"/>
                  </a:ext>
                </a:extLst>
              </a:tr>
              <a:tr h="4339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Multiple layer perceptron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0.55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-0.39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</a:t>
                      </a: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73768205"/>
                  </a:ext>
                </a:extLst>
              </a:tr>
              <a:tr h="4187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Logistic regression</a:t>
                      </a:r>
                      <a:endParaRPr lang="en-US" sz="20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0.46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-0.004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</a:t>
                      </a:r>
                      <a:r>
                        <a:rPr lang="en-US" altLang="zh-CN" sz="20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20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22569157"/>
                  </a:ext>
                </a:extLst>
              </a:tr>
            </a:tbl>
          </a:graphicData>
        </a:graphic>
      </p:graphicFrame>
      <p:sp>
        <p:nvSpPr>
          <p:cNvPr id="11" name="Title 6">
            <a:extLst>
              <a:ext uri="{FF2B5EF4-FFF2-40B4-BE49-F238E27FC236}">
                <a16:creationId xmlns:a16="http://schemas.microsoft.com/office/drawing/2014/main" id="{A3E8EF7F-48FC-8247-B96F-AC3F275D5003}"/>
              </a:ext>
            </a:extLst>
          </p:cNvPr>
          <p:cNvSpPr txBox="1">
            <a:spLocks/>
          </p:cNvSpPr>
          <p:nvPr/>
        </p:nvSpPr>
        <p:spPr>
          <a:xfrm>
            <a:off x="640352" y="436510"/>
            <a:ext cx="6325437" cy="8436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Comparison between models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749E80C-D44F-ED41-AE63-A12952E55AA4}"/>
              </a:ext>
            </a:extLst>
          </p:cNvPr>
          <p:cNvSpPr/>
          <p:nvPr/>
        </p:nvSpPr>
        <p:spPr>
          <a:xfrm>
            <a:off x="8447716" y="2349462"/>
            <a:ext cx="2880360" cy="6096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The better one</a:t>
            </a:r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9C632EC8-CDDD-C540-9C33-91806AE5F336}"/>
              </a:ext>
            </a:extLst>
          </p:cNvPr>
          <p:cNvSpPr/>
          <p:nvPr/>
        </p:nvSpPr>
        <p:spPr>
          <a:xfrm>
            <a:off x="7227419" y="2550266"/>
            <a:ext cx="1080931" cy="190874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6">
            <a:extLst>
              <a:ext uri="{FF2B5EF4-FFF2-40B4-BE49-F238E27FC236}">
                <a16:creationId xmlns:a16="http://schemas.microsoft.com/office/drawing/2014/main" id="{B9B28021-A3FD-AD40-B86F-E2E9EB69722D}"/>
              </a:ext>
            </a:extLst>
          </p:cNvPr>
          <p:cNvSpPr txBox="1">
            <a:spLocks/>
          </p:cNvSpPr>
          <p:nvPr/>
        </p:nvSpPr>
        <p:spPr>
          <a:xfrm>
            <a:off x="536156" y="5842175"/>
            <a:ext cx="7963020" cy="8436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The model still needs to be improved.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82E1990-1A31-0B45-B243-C40CB4568C6A}"/>
              </a:ext>
            </a:extLst>
          </p:cNvPr>
          <p:cNvSpPr/>
          <p:nvPr/>
        </p:nvSpPr>
        <p:spPr>
          <a:xfrm>
            <a:off x="8499176" y="5483900"/>
            <a:ext cx="2880360" cy="60960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The better one</a:t>
            </a:r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48E46EB9-2E5D-874B-8669-08C2F9DF1277}"/>
              </a:ext>
            </a:extLst>
          </p:cNvPr>
          <p:cNvSpPr/>
          <p:nvPr/>
        </p:nvSpPr>
        <p:spPr>
          <a:xfrm>
            <a:off x="7227419" y="5735786"/>
            <a:ext cx="1080931" cy="190874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A19E2F-6EE4-B841-B290-372ED1FC8E33}"/>
              </a:ext>
            </a:extLst>
          </p:cNvPr>
          <p:cNvSpPr txBox="1"/>
          <p:nvPr/>
        </p:nvSpPr>
        <p:spPr>
          <a:xfrm>
            <a:off x="7373815" y="4091354"/>
            <a:ext cx="32707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our report, we compare our classification modes  with more indexes in classification report.</a:t>
            </a:r>
          </a:p>
        </p:txBody>
      </p:sp>
    </p:spTree>
    <p:extLst>
      <p:ext uri="{BB962C8B-B14F-4D97-AF65-F5344CB8AC3E}">
        <p14:creationId xmlns:p14="http://schemas.microsoft.com/office/powerpoint/2010/main" val="4829511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68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2CFBC99-FB8F-41F7-A81D-A5288D688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C1A585F3-7872-4996-A3A7-249A6D982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8" r="-1" b="695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435A76B-D478-4F38-9D76-040E49ADC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0138" y="2758601"/>
            <a:ext cx="7832767" cy="4099399"/>
          </a:xfrm>
          <a:custGeom>
            <a:avLst/>
            <a:gdLst>
              <a:gd name="connsiteX0" fmla="*/ 4436398 w 7832767"/>
              <a:gd name="connsiteY0" fmla="*/ 580 h 4099399"/>
              <a:gd name="connsiteX1" fmla="*/ 5062070 w 7832767"/>
              <a:gd name="connsiteY1" fmla="*/ 20166 h 4099399"/>
              <a:gd name="connsiteX2" fmla="*/ 6429770 w 7832767"/>
              <a:gd name="connsiteY2" fmla="*/ 44716 h 4099399"/>
              <a:gd name="connsiteX3" fmla="*/ 7261927 w 7832767"/>
              <a:gd name="connsiteY3" fmla="*/ 147922 h 4099399"/>
              <a:gd name="connsiteX4" fmla="*/ 7370574 w 7832767"/>
              <a:gd name="connsiteY4" fmla="*/ 185497 h 4099399"/>
              <a:gd name="connsiteX5" fmla="*/ 7342690 w 7832767"/>
              <a:gd name="connsiteY5" fmla="*/ 262652 h 4099399"/>
              <a:gd name="connsiteX6" fmla="*/ 7154722 w 7832767"/>
              <a:gd name="connsiteY6" fmla="*/ 283192 h 4099399"/>
              <a:gd name="connsiteX7" fmla="*/ 7257600 w 7832767"/>
              <a:gd name="connsiteY7" fmla="*/ 340809 h 4099399"/>
              <a:gd name="connsiteX8" fmla="*/ 7031654 w 7832767"/>
              <a:gd name="connsiteY8" fmla="*/ 384897 h 4099399"/>
              <a:gd name="connsiteX9" fmla="*/ 7061460 w 7832767"/>
              <a:gd name="connsiteY9" fmla="*/ 415459 h 4099399"/>
              <a:gd name="connsiteX10" fmla="*/ 7091746 w 7832767"/>
              <a:gd name="connsiteY10" fmla="*/ 444516 h 4099399"/>
              <a:gd name="connsiteX11" fmla="*/ 6661966 w 7832767"/>
              <a:gd name="connsiteY11" fmla="*/ 519166 h 4099399"/>
              <a:gd name="connsiteX12" fmla="*/ 7169625 w 7832767"/>
              <a:gd name="connsiteY12" fmla="*/ 655940 h 4099399"/>
              <a:gd name="connsiteX13" fmla="*/ 7077324 w 7832767"/>
              <a:gd name="connsiteY13" fmla="*/ 729587 h 4099399"/>
              <a:gd name="connsiteX14" fmla="*/ 7370574 w 7832767"/>
              <a:gd name="connsiteY14" fmla="*/ 845819 h 4099399"/>
              <a:gd name="connsiteX15" fmla="*/ 7608539 w 7832767"/>
              <a:gd name="connsiteY15" fmla="*/ 990610 h 4099399"/>
              <a:gd name="connsiteX16" fmla="*/ 7742185 w 7832767"/>
              <a:gd name="connsiteY16" fmla="*/ 1180991 h 4099399"/>
              <a:gd name="connsiteX17" fmla="*/ 7789296 w 7832767"/>
              <a:gd name="connsiteY17" fmla="*/ 1266161 h 4099399"/>
              <a:gd name="connsiteX18" fmla="*/ 7831602 w 7832767"/>
              <a:gd name="connsiteY18" fmla="*/ 1355841 h 4099399"/>
              <a:gd name="connsiteX19" fmla="*/ 7758529 w 7832767"/>
              <a:gd name="connsiteY19" fmla="*/ 1445019 h 4099399"/>
              <a:gd name="connsiteX20" fmla="*/ 7710936 w 7832767"/>
              <a:gd name="connsiteY20" fmla="*/ 1553237 h 4099399"/>
              <a:gd name="connsiteX21" fmla="*/ 7754684 w 7832767"/>
              <a:gd name="connsiteY21" fmla="*/ 1616863 h 4099399"/>
              <a:gd name="connsiteX22" fmla="*/ 7755645 w 7832767"/>
              <a:gd name="connsiteY22" fmla="*/ 1759148 h 4099399"/>
              <a:gd name="connsiteX23" fmla="*/ 7725360 w 7832767"/>
              <a:gd name="connsiteY23" fmla="*/ 1826283 h 4099399"/>
              <a:gd name="connsiteX24" fmla="*/ 7633056 w 7832767"/>
              <a:gd name="connsiteY24" fmla="*/ 1972074 h 4099399"/>
              <a:gd name="connsiteX25" fmla="*/ 7554696 w 7832767"/>
              <a:gd name="connsiteY25" fmla="*/ 2004640 h 4099399"/>
              <a:gd name="connsiteX26" fmla="*/ 7562870 w 7832767"/>
              <a:gd name="connsiteY26" fmla="*/ 2592817 h 4099399"/>
              <a:gd name="connsiteX27" fmla="*/ 7620078 w 7832767"/>
              <a:gd name="connsiteY27" fmla="*/ 2877387 h 4099399"/>
              <a:gd name="connsiteX28" fmla="*/ 7579695 w 7832767"/>
              <a:gd name="connsiteY28" fmla="*/ 3198029 h 4099399"/>
              <a:gd name="connsiteX29" fmla="*/ 7713340 w 7832767"/>
              <a:gd name="connsiteY29" fmla="*/ 3435003 h 4099399"/>
              <a:gd name="connsiteX30" fmla="*/ 7658054 w 7832767"/>
              <a:gd name="connsiteY30" fmla="*/ 3526187 h 4099399"/>
              <a:gd name="connsiteX31" fmla="*/ 7813815 w 7832767"/>
              <a:gd name="connsiteY31" fmla="*/ 3628391 h 4099399"/>
              <a:gd name="connsiteX32" fmla="*/ 7669112 w 7832767"/>
              <a:gd name="connsiteY32" fmla="*/ 3773681 h 4099399"/>
              <a:gd name="connsiteX33" fmla="*/ 7429704 w 7832767"/>
              <a:gd name="connsiteY33" fmla="*/ 4001137 h 4099399"/>
              <a:gd name="connsiteX34" fmla="*/ 7417475 w 7832767"/>
              <a:gd name="connsiteY34" fmla="*/ 4099399 h 4099399"/>
              <a:gd name="connsiteX35" fmla="*/ 180606 w 7832767"/>
              <a:gd name="connsiteY35" fmla="*/ 4099399 h 4099399"/>
              <a:gd name="connsiteX36" fmla="*/ 164649 w 7832767"/>
              <a:gd name="connsiteY36" fmla="*/ 4093760 h 4099399"/>
              <a:gd name="connsiteX37" fmla="*/ 160465 w 7832767"/>
              <a:gd name="connsiteY37" fmla="*/ 4076287 h 4099399"/>
              <a:gd name="connsiteX38" fmla="*/ 549383 w 7832767"/>
              <a:gd name="connsiteY38" fmla="*/ 3827790 h 4099399"/>
              <a:gd name="connsiteX39" fmla="*/ 756100 w 7832767"/>
              <a:gd name="connsiteY39" fmla="*/ 3722078 h 4099399"/>
              <a:gd name="connsiteX40" fmla="*/ 415738 w 7832767"/>
              <a:gd name="connsiteY40" fmla="*/ 3746126 h 4099399"/>
              <a:gd name="connsiteX41" fmla="*/ 671971 w 7832767"/>
              <a:gd name="connsiteY41" fmla="*/ 3563762 h 4099399"/>
              <a:gd name="connsiteX42" fmla="*/ 619570 w 7832767"/>
              <a:gd name="connsiteY42" fmla="*/ 3530194 h 4099399"/>
              <a:gd name="connsiteX43" fmla="*/ 523422 w 7832767"/>
              <a:gd name="connsiteY43" fmla="*/ 3507649 h 4099399"/>
              <a:gd name="connsiteX44" fmla="*/ 957048 w 7832767"/>
              <a:gd name="connsiteY44" fmla="*/ 3392918 h 4099399"/>
              <a:gd name="connsiteX45" fmla="*/ 835904 w 7832767"/>
              <a:gd name="connsiteY45" fmla="*/ 3231596 h 4099399"/>
              <a:gd name="connsiteX46" fmla="*/ 930608 w 7832767"/>
              <a:gd name="connsiteY46" fmla="*/ 3195022 h 4099399"/>
              <a:gd name="connsiteX47" fmla="*/ 817153 w 7832767"/>
              <a:gd name="connsiteY47" fmla="*/ 3190514 h 4099399"/>
              <a:gd name="connsiteX48" fmla="*/ 727736 w 7832767"/>
              <a:gd name="connsiteY48" fmla="*/ 3191015 h 4099399"/>
              <a:gd name="connsiteX49" fmla="*/ 567170 w 7832767"/>
              <a:gd name="connsiteY49" fmla="*/ 3150434 h 4099399"/>
              <a:gd name="connsiteX50" fmla="*/ 2784 w 7832767"/>
              <a:gd name="connsiteY50" fmla="*/ 3218569 h 4099399"/>
              <a:gd name="connsiteX51" fmla="*/ 122006 w 7832767"/>
              <a:gd name="connsiteY51" fmla="*/ 3122877 h 4099399"/>
              <a:gd name="connsiteX52" fmla="*/ 264786 w 7832767"/>
              <a:gd name="connsiteY52" fmla="*/ 3068269 h 4099399"/>
              <a:gd name="connsiteX53" fmla="*/ 72009 w 7832767"/>
              <a:gd name="connsiteY53" fmla="*/ 3039210 h 4099399"/>
              <a:gd name="connsiteX54" fmla="*/ 459485 w 7832767"/>
              <a:gd name="connsiteY54" fmla="*/ 2948028 h 4099399"/>
              <a:gd name="connsiteX55" fmla="*/ 365260 w 7832767"/>
              <a:gd name="connsiteY55" fmla="*/ 2866364 h 4099399"/>
              <a:gd name="connsiteX56" fmla="*/ 607071 w 7832767"/>
              <a:gd name="connsiteY56" fmla="*/ 2498127 h 4099399"/>
              <a:gd name="connsiteX57" fmla="*/ 1090213 w 7832767"/>
              <a:gd name="connsiteY57" fmla="*/ 2289209 h 4099399"/>
              <a:gd name="connsiteX58" fmla="*/ 1337313 w 7832767"/>
              <a:gd name="connsiteY58" fmla="*/ 2272676 h 4099399"/>
              <a:gd name="connsiteX59" fmla="*/ 1268086 w 7832767"/>
              <a:gd name="connsiteY59" fmla="*/ 2205541 h 4099399"/>
              <a:gd name="connsiteX60" fmla="*/ 1449324 w 7832767"/>
              <a:gd name="connsiteY60" fmla="*/ 1827285 h 4099399"/>
              <a:gd name="connsiteX61" fmla="*/ 1255107 w 7832767"/>
              <a:gd name="connsiteY61" fmla="*/ 1849829 h 4099399"/>
              <a:gd name="connsiteX62" fmla="*/ 259497 w 7832767"/>
              <a:gd name="connsiteY62" fmla="*/ 1865862 h 4099399"/>
              <a:gd name="connsiteX63" fmla="*/ 160947 w 7832767"/>
              <a:gd name="connsiteY63" fmla="*/ 1851332 h 4099399"/>
              <a:gd name="connsiteX64" fmla="*/ 845998 w 7832767"/>
              <a:gd name="connsiteY64" fmla="*/ 1661453 h 4099399"/>
              <a:gd name="connsiteX65" fmla="*/ 575343 w 7832767"/>
              <a:gd name="connsiteY65" fmla="*/ 1610350 h 4099399"/>
              <a:gd name="connsiteX66" fmla="*/ 512846 w 7832767"/>
              <a:gd name="connsiteY66" fmla="*/ 1589809 h 4099399"/>
              <a:gd name="connsiteX67" fmla="*/ 570054 w 7832767"/>
              <a:gd name="connsiteY67" fmla="*/ 1536702 h 4099399"/>
              <a:gd name="connsiteX68" fmla="*/ 714276 w 7832767"/>
              <a:gd name="connsiteY68" fmla="*/ 1483095 h 4099399"/>
              <a:gd name="connsiteX69" fmla="*/ 321033 w 7832767"/>
              <a:gd name="connsiteY69" fmla="*/ 1560250 h 4099399"/>
              <a:gd name="connsiteX70" fmla="*/ 348915 w 7832767"/>
              <a:gd name="connsiteY70" fmla="*/ 1478587 h 4099399"/>
              <a:gd name="connsiteX71" fmla="*/ 309975 w 7832767"/>
              <a:gd name="connsiteY71" fmla="*/ 1404938 h 4099399"/>
              <a:gd name="connsiteX72" fmla="*/ 531595 w 7832767"/>
              <a:gd name="connsiteY72" fmla="*/ 1310249 h 4099399"/>
              <a:gd name="connsiteX73" fmla="*/ 840230 w 7832767"/>
              <a:gd name="connsiteY73" fmla="*/ 1125380 h 4099399"/>
              <a:gd name="connsiteX74" fmla="*/ 1149825 w 7832767"/>
              <a:gd name="connsiteY74" fmla="*/ 1007142 h 4099399"/>
              <a:gd name="connsiteX75" fmla="*/ 1405096 w 7832767"/>
              <a:gd name="connsiteY75" fmla="*/ 901932 h 4099399"/>
              <a:gd name="connsiteX76" fmla="*/ 1167613 w 7832767"/>
              <a:gd name="connsiteY76" fmla="*/ 918465 h 4099399"/>
              <a:gd name="connsiteX77" fmla="*/ 1563740 w 7832767"/>
              <a:gd name="connsiteY77" fmla="*/ 752632 h 4099399"/>
              <a:gd name="connsiteX78" fmla="*/ 1623833 w 7832767"/>
              <a:gd name="connsiteY78" fmla="*/ 742112 h 4099399"/>
              <a:gd name="connsiteX79" fmla="*/ 2259848 w 7832767"/>
              <a:gd name="connsiteY79" fmla="*/ 624877 h 4099399"/>
              <a:gd name="connsiteX80" fmla="*/ 2382917 w 7832767"/>
              <a:gd name="connsiteY80" fmla="*/ 566761 h 4099399"/>
              <a:gd name="connsiteX81" fmla="*/ 2241099 w 7832767"/>
              <a:gd name="connsiteY81" fmla="*/ 554235 h 4099399"/>
              <a:gd name="connsiteX82" fmla="*/ 1768535 w 7832767"/>
              <a:gd name="connsiteY82" fmla="*/ 588806 h 4099399"/>
              <a:gd name="connsiteX83" fmla="*/ 2089668 w 7832767"/>
              <a:gd name="connsiteY83" fmla="*/ 516159 h 4099399"/>
              <a:gd name="connsiteX84" fmla="*/ 1739690 w 7832767"/>
              <a:gd name="connsiteY84" fmla="*/ 493614 h 4099399"/>
              <a:gd name="connsiteX85" fmla="*/ 1657003 w 7832767"/>
              <a:gd name="connsiteY85" fmla="*/ 436500 h 4099399"/>
              <a:gd name="connsiteX86" fmla="*/ 1716134 w 7832767"/>
              <a:gd name="connsiteY86" fmla="*/ 380889 h 4099399"/>
              <a:gd name="connsiteX87" fmla="*/ 1931986 w 7832767"/>
              <a:gd name="connsiteY87" fmla="*/ 319766 h 4099399"/>
              <a:gd name="connsiteX88" fmla="*/ 2152163 w 7832767"/>
              <a:gd name="connsiteY88" fmla="*/ 230087 h 4099399"/>
              <a:gd name="connsiteX89" fmla="*/ 2858367 w 7832767"/>
              <a:gd name="connsiteY89" fmla="*/ 102831 h 4099399"/>
              <a:gd name="connsiteX90" fmla="*/ 3327568 w 7832767"/>
              <a:gd name="connsiteY90" fmla="*/ 61248 h 4099399"/>
              <a:gd name="connsiteX91" fmla="*/ 4227028 w 7832767"/>
              <a:gd name="connsiteY91" fmla="*/ 1129 h 4099399"/>
              <a:gd name="connsiteX92" fmla="*/ 4436398 w 7832767"/>
              <a:gd name="connsiteY92" fmla="*/ 580 h 409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7832767" h="4099399">
                <a:moveTo>
                  <a:pt x="4436398" y="580"/>
                </a:moveTo>
                <a:cubicBezTo>
                  <a:pt x="4645360" y="3164"/>
                  <a:pt x="4853309" y="13778"/>
                  <a:pt x="5062070" y="20166"/>
                </a:cubicBezTo>
                <a:cubicBezTo>
                  <a:pt x="5516848" y="34696"/>
                  <a:pt x="5974030" y="34194"/>
                  <a:pt x="6429770" y="44716"/>
                </a:cubicBezTo>
                <a:cubicBezTo>
                  <a:pt x="6713886" y="51228"/>
                  <a:pt x="6994637" y="74776"/>
                  <a:pt x="7261927" y="147922"/>
                </a:cubicBezTo>
                <a:cubicBezTo>
                  <a:pt x="7299424" y="158443"/>
                  <a:pt x="7341729" y="160448"/>
                  <a:pt x="7370574" y="185497"/>
                </a:cubicBezTo>
                <a:cubicBezTo>
                  <a:pt x="7402784" y="213553"/>
                  <a:pt x="7389804" y="254635"/>
                  <a:pt x="7342690" y="262652"/>
                </a:cubicBezTo>
                <a:cubicBezTo>
                  <a:pt x="7282599" y="273173"/>
                  <a:pt x="7221066" y="276179"/>
                  <a:pt x="7154722" y="283192"/>
                </a:cubicBezTo>
                <a:cubicBezTo>
                  <a:pt x="7180202" y="321770"/>
                  <a:pt x="7241736" y="292713"/>
                  <a:pt x="7257600" y="340809"/>
                </a:cubicBezTo>
                <a:cubicBezTo>
                  <a:pt x="7186452" y="373874"/>
                  <a:pt x="7100400" y="352331"/>
                  <a:pt x="7031654" y="384897"/>
                </a:cubicBezTo>
                <a:cubicBezTo>
                  <a:pt x="7033577" y="407441"/>
                  <a:pt x="7048960" y="409446"/>
                  <a:pt x="7061460" y="415459"/>
                </a:cubicBezTo>
                <a:cubicBezTo>
                  <a:pt x="7073960" y="420968"/>
                  <a:pt x="7105206" y="412953"/>
                  <a:pt x="7091746" y="444516"/>
                </a:cubicBezTo>
                <a:cubicBezTo>
                  <a:pt x="6948967" y="463553"/>
                  <a:pt x="6812438" y="528183"/>
                  <a:pt x="6661966" y="519166"/>
                </a:cubicBezTo>
                <a:cubicBezTo>
                  <a:pt x="6848013" y="536700"/>
                  <a:pt x="7005214" y="608344"/>
                  <a:pt x="7169625" y="655940"/>
                </a:cubicBezTo>
                <a:cubicBezTo>
                  <a:pt x="7162896" y="712052"/>
                  <a:pt x="7096554" y="689507"/>
                  <a:pt x="7077324" y="729587"/>
                </a:cubicBezTo>
                <a:cubicBezTo>
                  <a:pt x="7182606" y="757642"/>
                  <a:pt x="7283560" y="790709"/>
                  <a:pt x="7370574" y="845819"/>
                </a:cubicBezTo>
                <a:cubicBezTo>
                  <a:pt x="7448935" y="895418"/>
                  <a:pt x="7523448" y="950028"/>
                  <a:pt x="7608539" y="990610"/>
                </a:cubicBezTo>
                <a:cubicBezTo>
                  <a:pt x="7697957" y="1033195"/>
                  <a:pt x="7752280" y="1087804"/>
                  <a:pt x="7742185" y="1180991"/>
                </a:cubicBezTo>
                <a:cubicBezTo>
                  <a:pt x="7737858" y="1219067"/>
                  <a:pt x="7749396" y="1251131"/>
                  <a:pt x="7789296" y="1266161"/>
                </a:cubicBezTo>
                <a:cubicBezTo>
                  <a:pt x="7838813" y="1284698"/>
                  <a:pt x="7833526" y="1312754"/>
                  <a:pt x="7831602" y="1355841"/>
                </a:cubicBezTo>
                <a:cubicBezTo>
                  <a:pt x="7828717" y="1407443"/>
                  <a:pt x="7803238" y="1427485"/>
                  <a:pt x="7758529" y="1445019"/>
                </a:cubicBezTo>
                <a:cubicBezTo>
                  <a:pt x="7694591" y="1469568"/>
                  <a:pt x="7694110" y="1507644"/>
                  <a:pt x="7710936" y="1553237"/>
                </a:cubicBezTo>
                <a:cubicBezTo>
                  <a:pt x="7720072" y="1578286"/>
                  <a:pt x="7734012" y="1598327"/>
                  <a:pt x="7754684" y="1616863"/>
                </a:cubicBezTo>
                <a:cubicBezTo>
                  <a:pt x="7826314" y="1681493"/>
                  <a:pt x="7825833" y="1682494"/>
                  <a:pt x="7755645" y="1759148"/>
                </a:cubicBezTo>
                <a:cubicBezTo>
                  <a:pt x="7736896" y="1779688"/>
                  <a:pt x="7716704" y="1793216"/>
                  <a:pt x="7725360" y="1826283"/>
                </a:cubicBezTo>
                <a:cubicBezTo>
                  <a:pt x="7754684" y="1936002"/>
                  <a:pt x="7750838" y="1936002"/>
                  <a:pt x="7633056" y="1972074"/>
                </a:cubicBezTo>
                <a:cubicBezTo>
                  <a:pt x="7606135" y="1980591"/>
                  <a:pt x="7570080" y="1973076"/>
                  <a:pt x="7554696" y="2004640"/>
                </a:cubicBezTo>
                <a:cubicBezTo>
                  <a:pt x="7564311" y="2027686"/>
                  <a:pt x="7541716" y="2583799"/>
                  <a:pt x="7562870" y="2592817"/>
                </a:cubicBezTo>
                <a:cubicBezTo>
                  <a:pt x="7728244" y="2663458"/>
                  <a:pt x="7748914" y="2746625"/>
                  <a:pt x="7620078" y="2877387"/>
                </a:cubicBezTo>
                <a:cubicBezTo>
                  <a:pt x="7533544" y="2965063"/>
                  <a:pt x="7543639" y="3108349"/>
                  <a:pt x="7579695" y="3198029"/>
                </a:cubicBezTo>
                <a:cubicBezTo>
                  <a:pt x="7715743" y="3237608"/>
                  <a:pt x="7685939" y="3342818"/>
                  <a:pt x="7713340" y="3435003"/>
                </a:cubicBezTo>
                <a:cubicBezTo>
                  <a:pt x="7733531" y="3504142"/>
                  <a:pt x="7654210" y="3494623"/>
                  <a:pt x="7658054" y="3526187"/>
                </a:cubicBezTo>
                <a:cubicBezTo>
                  <a:pt x="7708052" y="3564262"/>
                  <a:pt x="7774874" y="3576287"/>
                  <a:pt x="7813815" y="3628391"/>
                </a:cubicBezTo>
                <a:cubicBezTo>
                  <a:pt x="7743627" y="3666467"/>
                  <a:pt x="7708052" y="3720074"/>
                  <a:pt x="7669112" y="3773681"/>
                </a:cubicBezTo>
                <a:cubicBezTo>
                  <a:pt x="7606135" y="3860855"/>
                  <a:pt x="7520564" y="3934503"/>
                  <a:pt x="7429704" y="4001137"/>
                </a:cubicBezTo>
                <a:lnTo>
                  <a:pt x="7417475" y="4099399"/>
                </a:lnTo>
                <a:lnTo>
                  <a:pt x="180606" y="4099399"/>
                </a:lnTo>
                <a:lnTo>
                  <a:pt x="164649" y="4093760"/>
                </a:lnTo>
                <a:cubicBezTo>
                  <a:pt x="148507" y="4086464"/>
                  <a:pt x="145082" y="4080295"/>
                  <a:pt x="160465" y="4076287"/>
                </a:cubicBezTo>
                <a:cubicBezTo>
                  <a:pt x="230173" y="4057751"/>
                  <a:pt x="478714" y="3837810"/>
                  <a:pt x="549383" y="3827790"/>
                </a:cubicBezTo>
                <a:cubicBezTo>
                  <a:pt x="631589" y="3816267"/>
                  <a:pt x="647934" y="3800736"/>
                  <a:pt x="756100" y="3722078"/>
                </a:cubicBezTo>
                <a:cubicBezTo>
                  <a:pt x="827251" y="3670474"/>
                  <a:pt x="531115" y="3782698"/>
                  <a:pt x="415738" y="3746126"/>
                </a:cubicBezTo>
                <a:cubicBezTo>
                  <a:pt x="373433" y="3732598"/>
                  <a:pt x="671971" y="3589813"/>
                  <a:pt x="671971" y="3563762"/>
                </a:cubicBezTo>
                <a:cubicBezTo>
                  <a:pt x="671971" y="3536206"/>
                  <a:pt x="645049" y="3530194"/>
                  <a:pt x="619570" y="3530194"/>
                </a:cubicBezTo>
                <a:cubicBezTo>
                  <a:pt x="562844" y="3530194"/>
                  <a:pt x="580151" y="3506145"/>
                  <a:pt x="523422" y="3507649"/>
                </a:cubicBezTo>
                <a:cubicBezTo>
                  <a:pt x="689758" y="3438010"/>
                  <a:pt x="792637" y="3456547"/>
                  <a:pt x="957048" y="3392918"/>
                </a:cubicBezTo>
                <a:cubicBezTo>
                  <a:pt x="1037333" y="3361856"/>
                  <a:pt x="753217" y="3258649"/>
                  <a:pt x="835904" y="3231596"/>
                </a:cubicBezTo>
                <a:cubicBezTo>
                  <a:pt x="867151" y="3221074"/>
                  <a:pt x="908974" y="3232097"/>
                  <a:pt x="930608" y="3195022"/>
                </a:cubicBezTo>
                <a:cubicBezTo>
                  <a:pt x="896476" y="3165464"/>
                  <a:pt x="851286" y="3178490"/>
                  <a:pt x="817153" y="3190514"/>
                </a:cubicBezTo>
                <a:cubicBezTo>
                  <a:pt x="730141" y="3221576"/>
                  <a:pt x="736391" y="3214062"/>
                  <a:pt x="727736" y="3191015"/>
                </a:cubicBezTo>
                <a:cubicBezTo>
                  <a:pt x="699374" y="3112357"/>
                  <a:pt x="629186" y="3137408"/>
                  <a:pt x="567170" y="3150434"/>
                </a:cubicBezTo>
                <a:cubicBezTo>
                  <a:pt x="379682" y="3189512"/>
                  <a:pt x="189791" y="3178490"/>
                  <a:pt x="2784" y="3218569"/>
                </a:cubicBezTo>
                <a:cubicBezTo>
                  <a:pt x="-17406" y="3223079"/>
                  <a:pt x="77299" y="3133400"/>
                  <a:pt x="122006" y="3122877"/>
                </a:cubicBezTo>
                <a:cubicBezTo>
                  <a:pt x="170561" y="3111856"/>
                  <a:pt x="230173" y="3119872"/>
                  <a:pt x="264786" y="3068269"/>
                </a:cubicBezTo>
                <a:cubicBezTo>
                  <a:pt x="203252" y="3055243"/>
                  <a:pt x="133065" y="3080292"/>
                  <a:pt x="72009" y="3039210"/>
                </a:cubicBezTo>
                <a:cubicBezTo>
                  <a:pt x="207578" y="2982597"/>
                  <a:pt x="342665" y="2984601"/>
                  <a:pt x="459485" y="2948028"/>
                </a:cubicBezTo>
                <a:cubicBezTo>
                  <a:pt x="470061" y="2880393"/>
                  <a:pt x="393143" y="2904941"/>
                  <a:pt x="365260" y="2866364"/>
                </a:cubicBezTo>
                <a:cubicBezTo>
                  <a:pt x="1245010" y="2800232"/>
                  <a:pt x="753697" y="2604840"/>
                  <a:pt x="607071" y="2498127"/>
                </a:cubicBezTo>
                <a:cubicBezTo>
                  <a:pt x="558036" y="2462556"/>
                  <a:pt x="1073387" y="2293717"/>
                  <a:pt x="1090213" y="2289209"/>
                </a:cubicBezTo>
                <a:cubicBezTo>
                  <a:pt x="1132999" y="2278688"/>
                  <a:pt x="1302700" y="2286203"/>
                  <a:pt x="1337313" y="2272676"/>
                </a:cubicBezTo>
                <a:cubicBezTo>
                  <a:pt x="1381541" y="2255643"/>
                  <a:pt x="1235395" y="2226083"/>
                  <a:pt x="1268086" y="2205541"/>
                </a:cubicBezTo>
                <a:cubicBezTo>
                  <a:pt x="1497398" y="2060752"/>
                  <a:pt x="1513743" y="1842815"/>
                  <a:pt x="1449324" y="1827285"/>
                </a:cubicBezTo>
                <a:cubicBezTo>
                  <a:pt x="1382502" y="1811252"/>
                  <a:pt x="1317121" y="1823778"/>
                  <a:pt x="1255107" y="1849829"/>
                </a:cubicBezTo>
                <a:cubicBezTo>
                  <a:pt x="1154152" y="1892415"/>
                  <a:pt x="455158" y="1831793"/>
                  <a:pt x="259497" y="1865862"/>
                </a:cubicBezTo>
                <a:cubicBezTo>
                  <a:pt x="229691" y="1870872"/>
                  <a:pt x="189311" y="1893417"/>
                  <a:pt x="160947" y="1851332"/>
                </a:cubicBezTo>
                <a:cubicBezTo>
                  <a:pt x="362377" y="1715060"/>
                  <a:pt x="621013" y="1754138"/>
                  <a:pt x="845998" y="1661453"/>
                </a:cubicBezTo>
                <a:cubicBezTo>
                  <a:pt x="757542" y="1597824"/>
                  <a:pt x="667645" y="1600832"/>
                  <a:pt x="575343" y="1610350"/>
                </a:cubicBezTo>
                <a:cubicBezTo>
                  <a:pt x="551306" y="1612855"/>
                  <a:pt x="518615" y="1616362"/>
                  <a:pt x="512846" y="1589809"/>
                </a:cubicBezTo>
                <a:cubicBezTo>
                  <a:pt x="505636" y="1556242"/>
                  <a:pt x="544576" y="1550229"/>
                  <a:pt x="570054" y="1536702"/>
                </a:cubicBezTo>
                <a:cubicBezTo>
                  <a:pt x="608994" y="1515660"/>
                  <a:pt x="666682" y="1540710"/>
                  <a:pt x="714276" y="1483095"/>
                </a:cubicBezTo>
                <a:cubicBezTo>
                  <a:pt x="570054" y="1496622"/>
                  <a:pt x="448428" y="1520170"/>
                  <a:pt x="321033" y="1560250"/>
                </a:cubicBezTo>
                <a:cubicBezTo>
                  <a:pt x="332089" y="1524679"/>
                  <a:pt x="370548" y="1508145"/>
                  <a:pt x="348915" y="1478587"/>
                </a:cubicBezTo>
                <a:cubicBezTo>
                  <a:pt x="332571" y="1456542"/>
                  <a:pt x="285939" y="1446021"/>
                  <a:pt x="309975" y="1404938"/>
                </a:cubicBezTo>
                <a:cubicBezTo>
                  <a:pt x="377759" y="1361351"/>
                  <a:pt x="473907" y="1372876"/>
                  <a:pt x="531595" y="1310249"/>
                </a:cubicBezTo>
                <a:cubicBezTo>
                  <a:pt x="613321" y="1221071"/>
                  <a:pt x="740236" y="1190509"/>
                  <a:pt x="840230" y="1125380"/>
                </a:cubicBezTo>
                <a:cubicBezTo>
                  <a:pt x="873400" y="1104337"/>
                  <a:pt x="1091175" y="1030690"/>
                  <a:pt x="1149825" y="1007142"/>
                </a:cubicBezTo>
                <a:cubicBezTo>
                  <a:pt x="1231551" y="974076"/>
                  <a:pt x="1324813" y="962553"/>
                  <a:pt x="1405096" y="901932"/>
                </a:cubicBezTo>
                <a:cubicBezTo>
                  <a:pt x="1326255" y="889406"/>
                  <a:pt x="1262318" y="946021"/>
                  <a:pt x="1167613" y="918465"/>
                </a:cubicBezTo>
                <a:cubicBezTo>
                  <a:pt x="1317602" y="859848"/>
                  <a:pt x="1455092" y="833294"/>
                  <a:pt x="1563740" y="752632"/>
                </a:cubicBezTo>
                <a:cubicBezTo>
                  <a:pt x="1577201" y="742613"/>
                  <a:pt x="1603642" y="745619"/>
                  <a:pt x="1623833" y="742112"/>
                </a:cubicBezTo>
                <a:cubicBezTo>
                  <a:pt x="1836317" y="706540"/>
                  <a:pt x="2049765" y="676480"/>
                  <a:pt x="2259848" y="624877"/>
                </a:cubicBezTo>
                <a:cubicBezTo>
                  <a:pt x="2307442" y="612853"/>
                  <a:pt x="2391570" y="609847"/>
                  <a:pt x="2382917" y="566761"/>
                </a:cubicBezTo>
                <a:cubicBezTo>
                  <a:pt x="2369937" y="502131"/>
                  <a:pt x="2291577" y="548223"/>
                  <a:pt x="2241099" y="554235"/>
                </a:cubicBezTo>
                <a:cubicBezTo>
                  <a:pt x="2084379" y="573775"/>
                  <a:pt x="1927659" y="607843"/>
                  <a:pt x="1768535" y="588806"/>
                </a:cubicBezTo>
                <a:cubicBezTo>
                  <a:pt x="1875738" y="564757"/>
                  <a:pt x="1982463" y="540207"/>
                  <a:pt x="2089668" y="516159"/>
                </a:cubicBezTo>
                <a:cubicBezTo>
                  <a:pt x="1966597" y="524676"/>
                  <a:pt x="1859394" y="468563"/>
                  <a:pt x="1739690" y="493614"/>
                </a:cubicBezTo>
                <a:cubicBezTo>
                  <a:pt x="1701230" y="501630"/>
                  <a:pt x="1660850" y="476079"/>
                  <a:pt x="1657003" y="436500"/>
                </a:cubicBezTo>
                <a:cubicBezTo>
                  <a:pt x="1652677" y="404937"/>
                  <a:pt x="1688732" y="390909"/>
                  <a:pt x="1716134" y="380889"/>
                </a:cubicBezTo>
                <a:cubicBezTo>
                  <a:pt x="1786322" y="355337"/>
                  <a:pt x="1842086" y="279687"/>
                  <a:pt x="1931986" y="319766"/>
                </a:cubicBezTo>
                <a:cubicBezTo>
                  <a:pt x="1988712" y="256640"/>
                  <a:pt x="2079091" y="246619"/>
                  <a:pt x="2152163" y="230087"/>
                </a:cubicBezTo>
                <a:cubicBezTo>
                  <a:pt x="2385321" y="177982"/>
                  <a:pt x="2621844" y="137401"/>
                  <a:pt x="2858367" y="102831"/>
                </a:cubicBezTo>
                <a:cubicBezTo>
                  <a:pt x="3013645" y="80286"/>
                  <a:pt x="3173731" y="89806"/>
                  <a:pt x="3327568" y="61248"/>
                </a:cubicBezTo>
                <a:cubicBezTo>
                  <a:pt x="3628510" y="5637"/>
                  <a:pt x="3927528" y="7141"/>
                  <a:pt x="4227028" y="1129"/>
                </a:cubicBezTo>
                <a:cubicBezTo>
                  <a:pt x="4296975" y="-249"/>
                  <a:pt x="4366742" y="-281"/>
                  <a:pt x="4436398" y="58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2A10516-6576-4FA1-AC71-513C6B46AF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0137" y="2758600"/>
            <a:ext cx="7832767" cy="4099399"/>
          </a:xfrm>
          <a:custGeom>
            <a:avLst/>
            <a:gdLst>
              <a:gd name="connsiteX0" fmla="*/ 4436398 w 7832767"/>
              <a:gd name="connsiteY0" fmla="*/ 580 h 4099399"/>
              <a:gd name="connsiteX1" fmla="*/ 5062070 w 7832767"/>
              <a:gd name="connsiteY1" fmla="*/ 20166 h 4099399"/>
              <a:gd name="connsiteX2" fmla="*/ 6429770 w 7832767"/>
              <a:gd name="connsiteY2" fmla="*/ 44716 h 4099399"/>
              <a:gd name="connsiteX3" fmla="*/ 7261927 w 7832767"/>
              <a:gd name="connsiteY3" fmla="*/ 147922 h 4099399"/>
              <a:gd name="connsiteX4" fmla="*/ 7370574 w 7832767"/>
              <a:gd name="connsiteY4" fmla="*/ 185497 h 4099399"/>
              <a:gd name="connsiteX5" fmla="*/ 7342690 w 7832767"/>
              <a:gd name="connsiteY5" fmla="*/ 262652 h 4099399"/>
              <a:gd name="connsiteX6" fmla="*/ 7154722 w 7832767"/>
              <a:gd name="connsiteY6" fmla="*/ 283192 h 4099399"/>
              <a:gd name="connsiteX7" fmla="*/ 7257600 w 7832767"/>
              <a:gd name="connsiteY7" fmla="*/ 340809 h 4099399"/>
              <a:gd name="connsiteX8" fmla="*/ 7031654 w 7832767"/>
              <a:gd name="connsiteY8" fmla="*/ 384897 h 4099399"/>
              <a:gd name="connsiteX9" fmla="*/ 7061460 w 7832767"/>
              <a:gd name="connsiteY9" fmla="*/ 415459 h 4099399"/>
              <a:gd name="connsiteX10" fmla="*/ 7091746 w 7832767"/>
              <a:gd name="connsiteY10" fmla="*/ 444516 h 4099399"/>
              <a:gd name="connsiteX11" fmla="*/ 6661966 w 7832767"/>
              <a:gd name="connsiteY11" fmla="*/ 519166 h 4099399"/>
              <a:gd name="connsiteX12" fmla="*/ 7169625 w 7832767"/>
              <a:gd name="connsiteY12" fmla="*/ 655940 h 4099399"/>
              <a:gd name="connsiteX13" fmla="*/ 7077324 w 7832767"/>
              <a:gd name="connsiteY13" fmla="*/ 729587 h 4099399"/>
              <a:gd name="connsiteX14" fmla="*/ 7370574 w 7832767"/>
              <a:gd name="connsiteY14" fmla="*/ 845819 h 4099399"/>
              <a:gd name="connsiteX15" fmla="*/ 7608539 w 7832767"/>
              <a:gd name="connsiteY15" fmla="*/ 990610 h 4099399"/>
              <a:gd name="connsiteX16" fmla="*/ 7742185 w 7832767"/>
              <a:gd name="connsiteY16" fmla="*/ 1180991 h 4099399"/>
              <a:gd name="connsiteX17" fmla="*/ 7789296 w 7832767"/>
              <a:gd name="connsiteY17" fmla="*/ 1266161 h 4099399"/>
              <a:gd name="connsiteX18" fmla="*/ 7831602 w 7832767"/>
              <a:gd name="connsiteY18" fmla="*/ 1355841 h 4099399"/>
              <a:gd name="connsiteX19" fmla="*/ 7758529 w 7832767"/>
              <a:gd name="connsiteY19" fmla="*/ 1445019 h 4099399"/>
              <a:gd name="connsiteX20" fmla="*/ 7710936 w 7832767"/>
              <a:gd name="connsiteY20" fmla="*/ 1553237 h 4099399"/>
              <a:gd name="connsiteX21" fmla="*/ 7754684 w 7832767"/>
              <a:gd name="connsiteY21" fmla="*/ 1616863 h 4099399"/>
              <a:gd name="connsiteX22" fmla="*/ 7755645 w 7832767"/>
              <a:gd name="connsiteY22" fmla="*/ 1759148 h 4099399"/>
              <a:gd name="connsiteX23" fmla="*/ 7725360 w 7832767"/>
              <a:gd name="connsiteY23" fmla="*/ 1826283 h 4099399"/>
              <a:gd name="connsiteX24" fmla="*/ 7633056 w 7832767"/>
              <a:gd name="connsiteY24" fmla="*/ 1972074 h 4099399"/>
              <a:gd name="connsiteX25" fmla="*/ 7554696 w 7832767"/>
              <a:gd name="connsiteY25" fmla="*/ 2004640 h 4099399"/>
              <a:gd name="connsiteX26" fmla="*/ 7562870 w 7832767"/>
              <a:gd name="connsiteY26" fmla="*/ 2592817 h 4099399"/>
              <a:gd name="connsiteX27" fmla="*/ 7620078 w 7832767"/>
              <a:gd name="connsiteY27" fmla="*/ 2877387 h 4099399"/>
              <a:gd name="connsiteX28" fmla="*/ 7579695 w 7832767"/>
              <a:gd name="connsiteY28" fmla="*/ 3198029 h 4099399"/>
              <a:gd name="connsiteX29" fmla="*/ 7713340 w 7832767"/>
              <a:gd name="connsiteY29" fmla="*/ 3435003 h 4099399"/>
              <a:gd name="connsiteX30" fmla="*/ 7658054 w 7832767"/>
              <a:gd name="connsiteY30" fmla="*/ 3526187 h 4099399"/>
              <a:gd name="connsiteX31" fmla="*/ 7813815 w 7832767"/>
              <a:gd name="connsiteY31" fmla="*/ 3628391 h 4099399"/>
              <a:gd name="connsiteX32" fmla="*/ 7669112 w 7832767"/>
              <a:gd name="connsiteY32" fmla="*/ 3773681 h 4099399"/>
              <a:gd name="connsiteX33" fmla="*/ 7429704 w 7832767"/>
              <a:gd name="connsiteY33" fmla="*/ 4001137 h 4099399"/>
              <a:gd name="connsiteX34" fmla="*/ 7417475 w 7832767"/>
              <a:gd name="connsiteY34" fmla="*/ 4099399 h 4099399"/>
              <a:gd name="connsiteX35" fmla="*/ 180606 w 7832767"/>
              <a:gd name="connsiteY35" fmla="*/ 4099399 h 4099399"/>
              <a:gd name="connsiteX36" fmla="*/ 164649 w 7832767"/>
              <a:gd name="connsiteY36" fmla="*/ 4093760 h 4099399"/>
              <a:gd name="connsiteX37" fmla="*/ 160465 w 7832767"/>
              <a:gd name="connsiteY37" fmla="*/ 4076287 h 4099399"/>
              <a:gd name="connsiteX38" fmla="*/ 549383 w 7832767"/>
              <a:gd name="connsiteY38" fmla="*/ 3827790 h 4099399"/>
              <a:gd name="connsiteX39" fmla="*/ 756100 w 7832767"/>
              <a:gd name="connsiteY39" fmla="*/ 3722078 h 4099399"/>
              <a:gd name="connsiteX40" fmla="*/ 415738 w 7832767"/>
              <a:gd name="connsiteY40" fmla="*/ 3746126 h 4099399"/>
              <a:gd name="connsiteX41" fmla="*/ 671971 w 7832767"/>
              <a:gd name="connsiteY41" fmla="*/ 3563762 h 4099399"/>
              <a:gd name="connsiteX42" fmla="*/ 619570 w 7832767"/>
              <a:gd name="connsiteY42" fmla="*/ 3530194 h 4099399"/>
              <a:gd name="connsiteX43" fmla="*/ 523422 w 7832767"/>
              <a:gd name="connsiteY43" fmla="*/ 3507649 h 4099399"/>
              <a:gd name="connsiteX44" fmla="*/ 957048 w 7832767"/>
              <a:gd name="connsiteY44" fmla="*/ 3392918 h 4099399"/>
              <a:gd name="connsiteX45" fmla="*/ 835904 w 7832767"/>
              <a:gd name="connsiteY45" fmla="*/ 3231596 h 4099399"/>
              <a:gd name="connsiteX46" fmla="*/ 930608 w 7832767"/>
              <a:gd name="connsiteY46" fmla="*/ 3195022 h 4099399"/>
              <a:gd name="connsiteX47" fmla="*/ 817153 w 7832767"/>
              <a:gd name="connsiteY47" fmla="*/ 3190514 h 4099399"/>
              <a:gd name="connsiteX48" fmla="*/ 727736 w 7832767"/>
              <a:gd name="connsiteY48" fmla="*/ 3191015 h 4099399"/>
              <a:gd name="connsiteX49" fmla="*/ 567170 w 7832767"/>
              <a:gd name="connsiteY49" fmla="*/ 3150434 h 4099399"/>
              <a:gd name="connsiteX50" fmla="*/ 2784 w 7832767"/>
              <a:gd name="connsiteY50" fmla="*/ 3218569 h 4099399"/>
              <a:gd name="connsiteX51" fmla="*/ 122006 w 7832767"/>
              <a:gd name="connsiteY51" fmla="*/ 3122877 h 4099399"/>
              <a:gd name="connsiteX52" fmla="*/ 264786 w 7832767"/>
              <a:gd name="connsiteY52" fmla="*/ 3068269 h 4099399"/>
              <a:gd name="connsiteX53" fmla="*/ 72009 w 7832767"/>
              <a:gd name="connsiteY53" fmla="*/ 3039210 h 4099399"/>
              <a:gd name="connsiteX54" fmla="*/ 459485 w 7832767"/>
              <a:gd name="connsiteY54" fmla="*/ 2948028 h 4099399"/>
              <a:gd name="connsiteX55" fmla="*/ 365260 w 7832767"/>
              <a:gd name="connsiteY55" fmla="*/ 2866364 h 4099399"/>
              <a:gd name="connsiteX56" fmla="*/ 607071 w 7832767"/>
              <a:gd name="connsiteY56" fmla="*/ 2498127 h 4099399"/>
              <a:gd name="connsiteX57" fmla="*/ 1090213 w 7832767"/>
              <a:gd name="connsiteY57" fmla="*/ 2289209 h 4099399"/>
              <a:gd name="connsiteX58" fmla="*/ 1337313 w 7832767"/>
              <a:gd name="connsiteY58" fmla="*/ 2272676 h 4099399"/>
              <a:gd name="connsiteX59" fmla="*/ 1268086 w 7832767"/>
              <a:gd name="connsiteY59" fmla="*/ 2205541 h 4099399"/>
              <a:gd name="connsiteX60" fmla="*/ 1449324 w 7832767"/>
              <a:gd name="connsiteY60" fmla="*/ 1827285 h 4099399"/>
              <a:gd name="connsiteX61" fmla="*/ 1255107 w 7832767"/>
              <a:gd name="connsiteY61" fmla="*/ 1849829 h 4099399"/>
              <a:gd name="connsiteX62" fmla="*/ 259497 w 7832767"/>
              <a:gd name="connsiteY62" fmla="*/ 1865862 h 4099399"/>
              <a:gd name="connsiteX63" fmla="*/ 160947 w 7832767"/>
              <a:gd name="connsiteY63" fmla="*/ 1851332 h 4099399"/>
              <a:gd name="connsiteX64" fmla="*/ 845998 w 7832767"/>
              <a:gd name="connsiteY64" fmla="*/ 1661453 h 4099399"/>
              <a:gd name="connsiteX65" fmla="*/ 575343 w 7832767"/>
              <a:gd name="connsiteY65" fmla="*/ 1610350 h 4099399"/>
              <a:gd name="connsiteX66" fmla="*/ 512846 w 7832767"/>
              <a:gd name="connsiteY66" fmla="*/ 1589809 h 4099399"/>
              <a:gd name="connsiteX67" fmla="*/ 570054 w 7832767"/>
              <a:gd name="connsiteY67" fmla="*/ 1536702 h 4099399"/>
              <a:gd name="connsiteX68" fmla="*/ 714276 w 7832767"/>
              <a:gd name="connsiteY68" fmla="*/ 1483095 h 4099399"/>
              <a:gd name="connsiteX69" fmla="*/ 321033 w 7832767"/>
              <a:gd name="connsiteY69" fmla="*/ 1560250 h 4099399"/>
              <a:gd name="connsiteX70" fmla="*/ 348915 w 7832767"/>
              <a:gd name="connsiteY70" fmla="*/ 1478587 h 4099399"/>
              <a:gd name="connsiteX71" fmla="*/ 309975 w 7832767"/>
              <a:gd name="connsiteY71" fmla="*/ 1404938 h 4099399"/>
              <a:gd name="connsiteX72" fmla="*/ 531595 w 7832767"/>
              <a:gd name="connsiteY72" fmla="*/ 1310249 h 4099399"/>
              <a:gd name="connsiteX73" fmla="*/ 840230 w 7832767"/>
              <a:gd name="connsiteY73" fmla="*/ 1125380 h 4099399"/>
              <a:gd name="connsiteX74" fmla="*/ 1149825 w 7832767"/>
              <a:gd name="connsiteY74" fmla="*/ 1007142 h 4099399"/>
              <a:gd name="connsiteX75" fmla="*/ 1405096 w 7832767"/>
              <a:gd name="connsiteY75" fmla="*/ 901932 h 4099399"/>
              <a:gd name="connsiteX76" fmla="*/ 1167613 w 7832767"/>
              <a:gd name="connsiteY76" fmla="*/ 918465 h 4099399"/>
              <a:gd name="connsiteX77" fmla="*/ 1563740 w 7832767"/>
              <a:gd name="connsiteY77" fmla="*/ 752632 h 4099399"/>
              <a:gd name="connsiteX78" fmla="*/ 1623833 w 7832767"/>
              <a:gd name="connsiteY78" fmla="*/ 742112 h 4099399"/>
              <a:gd name="connsiteX79" fmla="*/ 2259848 w 7832767"/>
              <a:gd name="connsiteY79" fmla="*/ 624877 h 4099399"/>
              <a:gd name="connsiteX80" fmla="*/ 2382917 w 7832767"/>
              <a:gd name="connsiteY80" fmla="*/ 566761 h 4099399"/>
              <a:gd name="connsiteX81" fmla="*/ 2241099 w 7832767"/>
              <a:gd name="connsiteY81" fmla="*/ 554235 h 4099399"/>
              <a:gd name="connsiteX82" fmla="*/ 1768535 w 7832767"/>
              <a:gd name="connsiteY82" fmla="*/ 588806 h 4099399"/>
              <a:gd name="connsiteX83" fmla="*/ 2089668 w 7832767"/>
              <a:gd name="connsiteY83" fmla="*/ 516159 h 4099399"/>
              <a:gd name="connsiteX84" fmla="*/ 1739690 w 7832767"/>
              <a:gd name="connsiteY84" fmla="*/ 493614 h 4099399"/>
              <a:gd name="connsiteX85" fmla="*/ 1657003 w 7832767"/>
              <a:gd name="connsiteY85" fmla="*/ 436500 h 4099399"/>
              <a:gd name="connsiteX86" fmla="*/ 1716134 w 7832767"/>
              <a:gd name="connsiteY86" fmla="*/ 380889 h 4099399"/>
              <a:gd name="connsiteX87" fmla="*/ 1931986 w 7832767"/>
              <a:gd name="connsiteY87" fmla="*/ 319766 h 4099399"/>
              <a:gd name="connsiteX88" fmla="*/ 2152163 w 7832767"/>
              <a:gd name="connsiteY88" fmla="*/ 230087 h 4099399"/>
              <a:gd name="connsiteX89" fmla="*/ 2858367 w 7832767"/>
              <a:gd name="connsiteY89" fmla="*/ 102831 h 4099399"/>
              <a:gd name="connsiteX90" fmla="*/ 3327568 w 7832767"/>
              <a:gd name="connsiteY90" fmla="*/ 61248 h 4099399"/>
              <a:gd name="connsiteX91" fmla="*/ 4227028 w 7832767"/>
              <a:gd name="connsiteY91" fmla="*/ 1129 h 4099399"/>
              <a:gd name="connsiteX92" fmla="*/ 4436398 w 7832767"/>
              <a:gd name="connsiteY92" fmla="*/ 580 h 409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7832767" h="4099399">
                <a:moveTo>
                  <a:pt x="4436398" y="580"/>
                </a:moveTo>
                <a:cubicBezTo>
                  <a:pt x="4645360" y="3164"/>
                  <a:pt x="4853309" y="13778"/>
                  <a:pt x="5062070" y="20166"/>
                </a:cubicBezTo>
                <a:cubicBezTo>
                  <a:pt x="5516848" y="34696"/>
                  <a:pt x="5974030" y="34194"/>
                  <a:pt x="6429770" y="44716"/>
                </a:cubicBezTo>
                <a:cubicBezTo>
                  <a:pt x="6713886" y="51228"/>
                  <a:pt x="6994637" y="74776"/>
                  <a:pt x="7261927" y="147922"/>
                </a:cubicBezTo>
                <a:cubicBezTo>
                  <a:pt x="7299424" y="158443"/>
                  <a:pt x="7341729" y="160448"/>
                  <a:pt x="7370574" y="185497"/>
                </a:cubicBezTo>
                <a:cubicBezTo>
                  <a:pt x="7402784" y="213553"/>
                  <a:pt x="7389804" y="254635"/>
                  <a:pt x="7342690" y="262652"/>
                </a:cubicBezTo>
                <a:cubicBezTo>
                  <a:pt x="7282599" y="273173"/>
                  <a:pt x="7221066" y="276179"/>
                  <a:pt x="7154722" y="283192"/>
                </a:cubicBezTo>
                <a:cubicBezTo>
                  <a:pt x="7180202" y="321770"/>
                  <a:pt x="7241736" y="292713"/>
                  <a:pt x="7257600" y="340809"/>
                </a:cubicBezTo>
                <a:cubicBezTo>
                  <a:pt x="7186452" y="373874"/>
                  <a:pt x="7100400" y="352331"/>
                  <a:pt x="7031654" y="384897"/>
                </a:cubicBezTo>
                <a:cubicBezTo>
                  <a:pt x="7033577" y="407441"/>
                  <a:pt x="7048960" y="409446"/>
                  <a:pt x="7061460" y="415459"/>
                </a:cubicBezTo>
                <a:cubicBezTo>
                  <a:pt x="7073960" y="420968"/>
                  <a:pt x="7105206" y="412953"/>
                  <a:pt x="7091746" y="444516"/>
                </a:cubicBezTo>
                <a:cubicBezTo>
                  <a:pt x="6948967" y="463553"/>
                  <a:pt x="6812438" y="528183"/>
                  <a:pt x="6661966" y="519166"/>
                </a:cubicBezTo>
                <a:cubicBezTo>
                  <a:pt x="6848013" y="536700"/>
                  <a:pt x="7005214" y="608344"/>
                  <a:pt x="7169625" y="655940"/>
                </a:cubicBezTo>
                <a:cubicBezTo>
                  <a:pt x="7162896" y="712052"/>
                  <a:pt x="7096554" y="689507"/>
                  <a:pt x="7077324" y="729587"/>
                </a:cubicBezTo>
                <a:cubicBezTo>
                  <a:pt x="7182606" y="757642"/>
                  <a:pt x="7283560" y="790709"/>
                  <a:pt x="7370574" y="845819"/>
                </a:cubicBezTo>
                <a:cubicBezTo>
                  <a:pt x="7448935" y="895418"/>
                  <a:pt x="7523448" y="950028"/>
                  <a:pt x="7608539" y="990610"/>
                </a:cubicBezTo>
                <a:cubicBezTo>
                  <a:pt x="7697957" y="1033195"/>
                  <a:pt x="7752280" y="1087804"/>
                  <a:pt x="7742185" y="1180991"/>
                </a:cubicBezTo>
                <a:cubicBezTo>
                  <a:pt x="7737858" y="1219067"/>
                  <a:pt x="7749396" y="1251131"/>
                  <a:pt x="7789296" y="1266161"/>
                </a:cubicBezTo>
                <a:cubicBezTo>
                  <a:pt x="7838813" y="1284698"/>
                  <a:pt x="7833526" y="1312754"/>
                  <a:pt x="7831602" y="1355841"/>
                </a:cubicBezTo>
                <a:cubicBezTo>
                  <a:pt x="7828717" y="1407443"/>
                  <a:pt x="7803238" y="1427485"/>
                  <a:pt x="7758529" y="1445019"/>
                </a:cubicBezTo>
                <a:cubicBezTo>
                  <a:pt x="7694591" y="1469568"/>
                  <a:pt x="7694110" y="1507644"/>
                  <a:pt x="7710936" y="1553237"/>
                </a:cubicBezTo>
                <a:cubicBezTo>
                  <a:pt x="7720072" y="1578286"/>
                  <a:pt x="7734012" y="1598327"/>
                  <a:pt x="7754684" y="1616863"/>
                </a:cubicBezTo>
                <a:cubicBezTo>
                  <a:pt x="7826314" y="1681493"/>
                  <a:pt x="7825833" y="1682494"/>
                  <a:pt x="7755645" y="1759148"/>
                </a:cubicBezTo>
                <a:cubicBezTo>
                  <a:pt x="7736896" y="1779688"/>
                  <a:pt x="7716704" y="1793216"/>
                  <a:pt x="7725360" y="1826283"/>
                </a:cubicBezTo>
                <a:cubicBezTo>
                  <a:pt x="7754684" y="1936002"/>
                  <a:pt x="7750838" y="1936002"/>
                  <a:pt x="7633056" y="1972074"/>
                </a:cubicBezTo>
                <a:cubicBezTo>
                  <a:pt x="7606135" y="1980591"/>
                  <a:pt x="7570080" y="1973076"/>
                  <a:pt x="7554696" y="2004640"/>
                </a:cubicBezTo>
                <a:cubicBezTo>
                  <a:pt x="7564311" y="2027686"/>
                  <a:pt x="7541716" y="2583799"/>
                  <a:pt x="7562870" y="2592817"/>
                </a:cubicBezTo>
                <a:cubicBezTo>
                  <a:pt x="7728244" y="2663458"/>
                  <a:pt x="7748914" y="2746625"/>
                  <a:pt x="7620078" y="2877387"/>
                </a:cubicBezTo>
                <a:cubicBezTo>
                  <a:pt x="7533544" y="2965063"/>
                  <a:pt x="7543639" y="3108349"/>
                  <a:pt x="7579695" y="3198029"/>
                </a:cubicBezTo>
                <a:cubicBezTo>
                  <a:pt x="7715743" y="3237608"/>
                  <a:pt x="7685939" y="3342818"/>
                  <a:pt x="7713340" y="3435003"/>
                </a:cubicBezTo>
                <a:cubicBezTo>
                  <a:pt x="7733531" y="3504142"/>
                  <a:pt x="7654210" y="3494623"/>
                  <a:pt x="7658054" y="3526187"/>
                </a:cubicBezTo>
                <a:cubicBezTo>
                  <a:pt x="7708052" y="3564262"/>
                  <a:pt x="7774874" y="3576287"/>
                  <a:pt x="7813815" y="3628391"/>
                </a:cubicBezTo>
                <a:cubicBezTo>
                  <a:pt x="7743627" y="3666467"/>
                  <a:pt x="7708052" y="3720074"/>
                  <a:pt x="7669112" y="3773681"/>
                </a:cubicBezTo>
                <a:cubicBezTo>
                  <a:pt x="7606135" y="3860855"/>
                  <a:pt x="7520564" y="3934503"/>
                  <a:pt x="7429704" y="4001137"/>
                </a:cubicBezTo>
                <a:lnTo>
                  <a:pt x="7417475" y="4099399"/>
                </a:lnTo>
                <a:lnTo>
                  <a:pt x="180606" y="4099399"/>
                </a:lnTo>
                <a:lnTo>
                  <a:pt x="164649" y="4093760"/>
                </a:lnTo>
                <a:cubicBezTo>
                  <a:pt x="148507" y="4086464"/>
                  <a:pt x="145082" y="4080295"/>
                  <a:pt x="160465" y="4076287"/>
                </a:cubicBezTo>
                <a:cubicBezTo>
                  <a:pt x="230173" y="4057751"/>
                  <a:pt x="478714" y="3837810"/>
                  <a:pt x="549383" y="3827790"/>
                </a:cubicBezTo>
                <a:cubicBezTo>
                  <a:pt x="631589" y="3816267"/>
                  <a:pt x="647934" y="3800736"/>
                  <a:pt x="756100" y="3722078"/>
                </a:cubicBezTo>
                <a:cubicBezTo>
                  <a:pt x="827251" y="3670474"/>
                  <a:pt x="531115" y="3782698"/>
                  <a:pt x="415738" y="3746126"/>
                </a:cubicBezTo>
                <a:cubicBezTo>
                  <a:pt x="373433" y="3732598"/>
                  <a:pt x="671971" y="3589813"/>
                  <a:pt x="671971" y="3563762"/>
                </a:cubicBezTo>
                <a:cubicBezTo>
                  <a:pt x="671971" y="3536206"/>
                  <a:pt x="645049" y="3530194"/>
                  <a:pt x="619570" y="3530194"/>
                </a:cubicBezTo>
                <a:cubicBezTo>
                  <a:pt x="562844" y="3530194"/>
                  <a:pt x="580151" y="3506145"/>
                  <a:pt x="523422" y="3507649"/>
                </a:cubicBezTo>
                <a:cubicBezTo>
                  <a:pt x="689758" y="3438010"/>
                  <a:pt x="792637" y="3456547"/>
                  <a:pt x="957048" y="3392918"/>
                </a:cubicBezTo>
                <a:cubicBezTo>
                  <a:pt x="1037333" y="3361856"/>
                  <a:pt x="753217" y="3258649"/>
                  <a:pt x="835904" y="3231596"/>
                </a:cubicBezTo>
                <a:cubicBezTo>
                  <a:pt x="867151" y="3221074"/>
                  <a:pt x="908974" y="3232097"/>
                  <a:pt x="930608" y="3195022"/>
                </a:cubicBezTo>
                <a:cubicBezTo>
                  <a:pt x="896476" y="3165464"/>
                  <a:pt x="851286" y="3178490"/>
                  <a:pt x="817153" y="3190514"/>
                </a:cubicBezTo>
                <a:cubicBezTo>
                  <a:pt x="730141" y="3221576"/>
                  <a:pt x="736391" y="3214062"/>
                  <a:pt x="727736" y="3191015"/>
                </a:cubicBezTo>
                <a:cubicBezTo>
                  <a:pt x="699374" y="3112357"/>
                  <a:pt x="629186" y="3137408"/>
                  <a:pt x="567170" y="3150434"/>
                </a:cubicBezTo>
                <a:cubicBezTo>
                  <a:pt x="379682" y="3189512"/>
                  <a:pt x="189791" y="3178490"/>
                  <a:pt x="2784" y="3218569"/>
                </a:cubicBezTo>
                <a:cubicBezTo>
                  <a:pt x="-17406" y="3223079"/>
                  <a:pt x="77299" y="3133400"/>
                  <a:pt x="122006" y="3122877"/>
                </a:cubicBezTo>
                <a:cubicBezTo>
                  <a:pt x="170561" y="3111856"/>
                  <a:pt x="230173" y="3119872"/>
                  <a:pt x="264786" y="3068269"/>
                </a:cubicBezTo>
                <a:cubicBezTo>
                  <a:pt x="203252" y="3055243"/>
                  <a:pt x="133065" y="3080292"/>
                  <a:pt x="72009" y="3039210"/>
                </a:cubicBezTo>
                <a:cubicBezTo>
                  <a:pt x="207578" y="2982597"/>
                  <a:pt x="342665" y="2984601"/>
                  <a:pt x="459485" y="2948028"/>
                </a:cubicBezTo>
                <a:cubicBezTo>
                  <a:pt x="470061" y="2880393"/>
                  <a:pt x="393143" y="2904941"/>
                  <a:pt x="365260" y="2866364"/>
                </a:cubicBezTo>
                <a:cubicBezTo>
                  <a:pt x="1245010" y="2800232"/>
                  <a:pt x="753697" y="2604840"/>
                  <a:pt x="607071" y="2498127"/>
                </a:cubicBezTo>
                <a:cubicBezTo>
                  <a:pt x="558036" y="2462556"/>
                  <a:pt x="1073387" y="2293717"/>
                  <a:pt x="1090213" y="2289209"/>
                </a:cubicBezTo>
                <a:cubicBezTo>
                  <a:pt x="1132999" y="2278688"/>
                  <a:pt x="1302700" y="2286203"/>
                  <a:pt x="1337313" y="2272676"/>
                </a:cubicBezTo>
                <a:cubicBezTo>
                  <a:pt x="1381541" y="2255643"/>
                  <a:pt x="1235395" y="2226083"/>
                  <a:pt x="1268086" y="2205541"/>
                </a:cubicBezTo>
                <a:cubicBezTo>
                  <a:pt x="1497398" y="2060752"/>
                  <a:pt x="1513743" y="1842815"/>
                  <a:pt x="1449324" y="1827285"/>
                </a:cubicBezTo>
                <a:cubicBezTo>
                  <a:pt x="1382502" y="1811252"/>
                  <a:pt x="1317121" y="1823778"/>
                  <a:pt x="1255107" y="1849829"/>
                </a:cubicBezTo>
                <a:cubicBezTo>
                  <a:pt x="1154152" y="1892415"/>
                  <a:pt x="455158" y="1831793"/>
                  <a:pt x="259497" y="1865862"/>
                </a:cubicBezTo>
                <a:cubicBezTo>
                  <a:pt x="229691" y="1870872"/>
                  <a:pt x="189311" y="1893417"/>
                  <a:pt x="160947" y="1851332"/>
                </a:cubicBezTo>
                <a:cubicBezTo>
                  <a:pt x="362377" y="1715060"/>
                  <a:pt x="621013" y="1754138"/>
                  <a:pt x="845998" y="1661453"/>
                </a:cubicBezTo>
                <a:cubicBezTo>
                  <a:pt x="757542" y="1597824"/>
                  <a:pt x="667645" y="1600832"/>
                  <a:pt x="575343" y="1610350"/>
                </a:cubicBezTo>
                <a:cubicBezTo>
                  <a:pt x="551306" y="1612855"/>
                  <a:pt x="518615" y="1616362"/>
                  <a:pt x="512846" y="1589809"/>
                </a:cubicBezTo>
                <a:cubicBezTo>
                  <a:pt x="505636" y="1556242"/>
                  <a:pt x="544576" y="1550229"/>
                  <a:pt x="570054" y="1536702"/>
                </a:cubicBezTo>
                <a:cubicBezTo>
                  <a:pt x="608994" y="1515660"/>
                  <a:pt x="666682" y="1540710"/>
                  <a:pt x="714276" y="1483095"/>
                </a:cubicBezTo>
                <a:cubicBezTo>
                  <a:pt x="570054" y="1496622"/>
                  <a:pt x="448428" y="1520170"/>
                  <a:pt x="321033" y="1560250"/>
                </a:cubicBezTo>
                <a:cubicBezTo>
                  <a:pt x="332089" y="1524679"/>
                  <a:pt x="370548" y="1508145"/>
                  <a:pt x="348915" y="1478587"/>
                </a:cubicBezTo>
                <a:cubicBezTo>
                  <a:pt x="332571" y="1456542"/>
                  <a:pt x="285939" y="1446021"/>
                  <a:pt x="309975" y="1404938"/>
                </a:cubicBezTo>
                <a:cubicBezTo>
                  <a:pt x="377759" y="1361351"/>
                  <a:pt x="473907" y="1372876"/>
                  <a:pt x="531595" y="1310249"/>
                </a:cubicBezTo>
                <a:cubicBezTo>
                  <a:pt x="613321" y="1221071"/>
                  <a:pt x="740236" y="1190509"/>
                  <a:pt x="840230" y="1125380"/>
                </a:cubicBezTo>
                <a:cubicBezTo>
                  <a:pt x="873400" y="1104337"/>
                  <a:pt x="1091175" y="1030690"/>
                  <a:pt x="1149825" y="1007142"/>
                </a:cubicBezTo>
                <a:cubicBezTo>
                  <a:pt x="1231551" y="974076"/>
                  <a:pt x="1324813" y="962553"/>
                  <a:pt x="1405096" y="901932"/>
                </a:cubicBezTo>
                <a:cubicBezTo>
                  <a:pt x="1326255" y="889406"/>
                  <a:pt x="1262318" y="946021"/>
                  <a:pt x="1167613" y="918465"/>
                </a:cubicBezTo>
                <a:cubicBezTo>
                  <a:pt x="1317602" y="859848"/>
                  <a:pt x="1455092" y="833294"/>
                  <a:pt x="1563740" y="752632"/>
                </a:cubicBezTo>
                <a:cubicBezTo>
                  <a:pt x="1577201" y="742613"/>
                  <a:pt x="1603642" y="745619"/>
                  <a:pt x="1623833" y="742112"/>
                </a:cubicBezTo>
                <a:cubicBezTo>
                  <a:pt x="1836317" y="706540"/>
                  <a:pt x="2049765" y="676480"/>
                  <a:pt x="2259848" y="624877"/>
                </a:cubicBezTo>
                <a:cubicBezTo>
                  <a:pt x="2307442" y="612853"/>
                  <a:pt x="2391570" y="609847"/>
                  <a:pt x="2382917" y="566761"/>
                </a:cubicBezTo>
                <a:cubicBezTo>
                  <a:pt x="2369937" y="502131"/>
                  <a:pt x="2291577" y="548223"/>
                  <a:pt x="2241099" y="554235"/>
                </a:cubicBezTo>
                <a:cubicBezTo>
                  <a:pt x="2084379" y="573775"/>
                  <a:pt x="1927659" y="607843"/>
                  <a:pt x="1768535" y="588806"/>
                </a:cubicBezTo>
                <a:cubicBezTo>
                  <a:pt x="1875738" y="564757"/>
                  <a:pt x="1982463" y="540207"/>
                  <a:pt x="2089668" y="516159"/>
                </a:cubicBezTo>
                <a:cubicBezTo>
                  <a:pt x="1966597" y="524676"/>
                  <a:pt x="1859394" y="468563"/>
                  <a:pt x="1739690" y="493614"/>
                </a:cubicBezTo>
                <a:cubicBezTo>
                  <a:pt x="1701230" y="501630"/>
                  <a:pt x="1660850" y="476079"/>
                  <a:pt x="1657003" y="436500"/>
                </a:cubicBezTo>
                <a:cubicBezTo>
                  <a:pt x="1652677" y="404937"/>
                  <a:pt x="1688732" y="390909"/>
                  <a:pt x="1716134" y="380889"/>
                </a:cubicBezTo>
                <a:cubicBezTo>
                  <a:pt x="1786322" y="355337"/>
                  <a:pt x="1842086" y="279687"/>
                  <a:pt x="1931986" y="319766"/>
                </a:cubicBezTo>
                <a:cubicBezTo>
                  <a:pt x="1988712" y="256640"/>
                  <a:pt x="2079091" y="246619"/>
                  <a:pt x="2152163" y="230087"/>
                </a:cubicBezTo>
                <a:cubicBezTo>
                  <a:pt x="2385321" y="177982"/>
                  <a:pt x="2621844" y="137401"/>
                  <a:pt x="2858367" y="102831"/>
                </a:cubicBezTo>
                <a:cubicBezTo>
                  <a:pt x="3013645" y="80286"/>
                  <a:pt x="3173731" y="89806"/>
                  <a:pt x="3327568" y="61248"/>
                </a:cubicBezTo>
                <a:cubicBezTo>
                  <a:pt x="3628510" y="5637"/>
                  <a:pt x="3927528" y="7141"/>
                  <a:pt x="4227028" y="1129"/>
                </a:cubicBezTo>
                <a:cubicBezTo>
                  <a:pt x="4296975" y="-249"/>
                  <a:pt x="4366742" y="-281"/>
                  <a:pt x="4436398" y="580"/>
                </a:cubicBezTo>
                <a:close/>
              </a:path>
            </a:pathLst>
          </a:custGeom>
          <a:solidFill>
            <a:srgbClr val="45AF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68864-B218-FD42-88BA-D217B1805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4693920"/>
            <a:ext cx="5537199" cy="841824"/>
          </a:xfrm>
        </p:spPr>
        <p:txBody>
          <a:bodyPr anchor="b">
            <a:normAutofit/>
          </a:bodyPr>
          <a:lstStyle/>
          <a:p>
            <a:r>
              <a:rPr lang="en-US" sz="4400" dirty="0"/>
              <a:t>Summary &amp; Conclusion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E5254B-F72D-204D-956F-13DAC47444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592499"/>
            <a:ext cx="5147960" cy="646785"/>
          </a:xfrm>
        </p:spPr>
        <p:txBody>
          <a:bodyPr>
            <a:normAutofit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000243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>
            <a:extLst>
              <a:ext uri="{FF2B5EF4-FFF2-40B4-BE49-F238E27FC236}">
                <a16:creationId xmlns:a16="http://schemas.microsoft.com/office/drawing/2014/main" id="{C1A585F3-7872-4996-A3A7-249A6D982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8" r="-1" b="695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B68864-B218-FD42-88BA-D217B1805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430801"/>
            <a:ext cx="5537199" cy="841824"/>
          </a:xfrm>
        </p:spPr>
        <p:txBody>
          <a:bodyPr anchor="b"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Summary &amp; Conclusion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996A7CC-D17B-0243-9009-6247C0AC2B6A}"/>
              </a:ext>
            </a:extLst>
          </p:cNvPr>
          <p:cNvSpPr txBox="1">
            <a:spLocks/>
          </p:cNvSpPr>
          <p:nvPr/>
        </p:nvSpPr>
        <p:spPr>
          <a:xfrm>
            <a:off x="548640" y="1684712"/>
            <a:ext cx="4617720" cy="8418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Regression algorithm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773D94B-57C5-4B47-B96A-ACCB81E61DC7}"/>
              </a:ext>
            </a:extLst>
          </p:cNvPr>
          <p:cNvSpPr txBox="1">
            <a:spLocks/>
          </p:cNvSpPr>
          <p:nvPr/>
        </p:nvSpPr>
        <p:spPr>
          <a:xfrm>
            <a:off x="6583681" y="1684712"/>
            <a:ext cx="4617720" cy="8418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Classification algorithm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282C5B-C0C0-8E43-9C98-5397B510522B}"/>
              </a:ext>
            </a:extLst>
          </p:cNvPr>
          <p:cNvSpPr txBox="1"/>
          <p:nvPr/>
        </p:nvSpPr>
        <p:spPr>
          <a:xfrm>
            <a:off x="548640" y="3225880"/>
            <a:ext cx="4145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 lower RMSE and higher R-squared, the better the model.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5B38DB-E9C5-6C49-956C-6988EF1BC744}"/>
              </a:ext>
            </a:extLst>
          </p:cNvPr>
          <p:cNvSpPr txBox="1"/>
          <p:nvPr/>
        </p:nvSpPr>
        <p:spPr>
          <a:xfrm>
            <a:off x="6583681" y="2804838"/>
            <a:ext cx="41452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Observing confusion matrix and accuracy score would decide the effect of the model.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 higher accuracy score, the better the model.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1081A92-9957-DC4F-989C-9A8A41A6E19C}"/>
              </a:ext>
            </a:extLst>
          </p:cNvPr>
          <p:cNvSpPr/>
          <p:nvPr/>
        </p:nvSpPr>
        <p:spPr>
          <a:xfrm>
            <a:off x="685800" y="4714356"/>
            <a:ext cx="4343400" cy="670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Linear regression is better  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BEBE3AD-6708-7B43-A0EC-57049D5BFA86}"/>
              </a:ext>
            </a:extLst>
          </p:cNvPr>
          <p:cNvSpPr/>
          <p:nvPr/>
        </p:nvSpPr>
        <p:spPr>
          <a:xfrm>
            <a:off x="6720841" y="4714356"/>
            <a:ext cx="4343400" cy="670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Logistic regression is better  </a:t>
            </a:r>
          </a:p>
        </p:txBody>
      </p:sp>
    </p:spTree>
    <p:extLst>
      <p:ext uri="{BB962C8B-B14F-4D97-AF65-F5344CB8AC3E}">
        <p14:creationId xmlns:p14="http://schemas.microsoft.com/office/powerpoint/2010/main" val="7482537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68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2CFBC99-FB8F-41F7-A81D-A5288D688D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C1A585F3-7872-4996-A3A7-249A6D982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8" r="-1" b="695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435A76B-D478-4F38-9D76-040E49ADC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0138" y="2758601"/>
            <a:ext cx="7832767" cy="4099399"/>
          </a:xfrm>
          <a:custGeom>
            <a:avLst/>
            <a:gdLst>
              <a:gd name="connsiteX0" fmla="*/ 4436398 w 7832767"/>
              <a:gd name="connsiteY0" fmla="*/ 580 h 4099399"/>
              <a:gd name="connsiteX1" fmla="*/ 5062070 w 7832767"/>
              <a:gd name="connsiteY1" fmla="*/ 20166 h 4099399"/>
              <a:gd name="connsiteX2" fmla="*/ 6429770 w 7832767"/>
              <a:gd name="connsiteY2" fmla="*/ 44716 h 4099399"/>
              <a:gd name="connsiteX3" fmla="*/ 7261927 w 7832767"/>
              <a:gd name="connsiteY3" fmla="*/ 147922 h 4099399"/>
              <a:gd name="connsiteX4" fmla="*/ 7370574 w 7832767"/>
              <a:gd name="connsiteY4" fmla="*/ 185497 h 4099399"/>
              <a:gd name="connsiteX5" fmla="*/ 7342690 w 7832767"/>
              <a:gd name="connsiteY5" fmla="*/ 262652 h 4099399"/>
              <a:gd name="connsiteX6" fmla="*/ 7154722 w 7832767"/>
              <a:gd name="connsiteY6" fmla="*/ 283192 h 4099399"/>
              <a:gd name="connsiteX7" fmla="*/ 7257600 w 7832767"/>
              <a:gd name="connsiteY7" fmla="*/ 340809 h 4099399"/>
              <a:gd name="connsiteX8" fmla="*/ 7031654 w 7832767"/>
              <a:gd name="connsiteY8" fmla="*/ 384897 h 4099399"/>
              <a:gd name="connsiteX9" fmla="*/ 7061460 w 7832767"/>
              <a:gd name="connsiteY9" fmla="*/ 415459 h 4099399"/>
              <a:gd name="connsiteX10" fmla="*/ 7091746 w 7832767"/>
              <a:gd name="connsiteY10" fmla="*/ 444516 h 4099399"/>
              <a:gd name="connsiteX11" fmla="*/ 6661966 w 7832767"/>
              <a:gd name="connsiteY11" fmla="*/ 519166 h 4099399"/>
              <a:gd name="connsiteX12" fmla="*/ 7169625 w 7832767"/>
              <a:gd name="connsiteY12" fmla="*/ 655940 h 4099399"/>
              <a:gd name="connsiteX13" fmla="*/ 7077324 w 7832767"/>
              <a:gd name="connsiteY13" fmla="*/ 729587 h 4099399"/>
              <a:gd name="connsiteX14" fmla="*/ 7370574 w 7832767"/>
              <a:gd name="connsiteY14" fmla="*/ 845819 h 4099399"/>
              <a:gd name="connsiteX15" fmla="*/ 7608539 w 7832767"/>
              <a:gd name="connsiteY15" fmla="*/ 990610 h 4099399"/>
              <a:gd name="connsiteX16" fmla="*/ 7742185 w 7832767"/>
              <a:gd name="connsiteY16" fmla="*/ 1180991 h 4099399"/>
              <a:gd name="connsiteX17" fmla="*/ 7789296 w 7832767"/>
              <a:gd name="connsiteY17" fmla="*/ 1266161 h 4099399"/>
              <a:gd name="connsiteX18" fmla="*/ 7831602 w 7832767"/>
              <a:gd name="connsiteY18" fmla="*/ 1355841 h 4099399"/>
              <a:gd name="connsiteX19" fmla="*/ 7758529 w 7832767"/>
              <a:gd name="connsiteY19" fmla="*/ 1445019 h 4099399"/>
              <a:gd name="connsiteX20" fmla="*/ 7710936 w 7832767"/>
              <a:gd name="connsiteY20" fmla="*/ 1553237 h 4099399"/>
              <a:gd name="connsiteX21" fmla="*/ 7754684 w 7832767"/>
              <a:gd name="connsiteY21" fmla="*/ 1616863 h 4099399"/>
              <a:gd name="connsiteX22" fmla="*/ 7755645 w 7832767"/>
              <a:gd name="connsiteY22" fmla="*/ 1759148 h 4099399"/>
              <a:gd name="connsiteX23" fmla="*/ 7725360 w 7832767"/>
              <a:gd name="connsiteY23" fmla="*/ 1826283 h 4099399"/>
              <a:gd name="connsiteX24" fmla="*/ 7633056 w 7832767"/>
              <a:gd name="connsiteY24" fmla="*/ 1972074 h 4099399"/>
              <a:gd name="connsiteX25" fmla="*/ 7554696 w 7832767"/>
              <a:gd name="connsiteY25" fmla="*/ 2004640 h 4099399"/>
              <a:gd name="connsiteX26" fmla="*/ 7562870 w 7832767"/>
              <a:gd name="connsiteY26" fmla="*/ 2592817 h 4099399"/>
              <a:gd name="connsiteX27" fmla="*/ 7620078 w 7832767"/>
              <a:gd name="connsiteY27" fmla="*/ 2877387 h 4099399"/>
              <a:gd name="connsiteX28" fmla="*/ 7579695 w 7832767"/>
              <a:gd name="connsiteY28" fmla="*/ 3198029 h 4099399"/>
              <a:gd name="connsiteX29" fmla="*/ 7713340 w 7832767"/>
              <a:gd name="connsiteY29" fmla="*/ 3435003 h 4099399"/>
              <a:gd name="connsiteX30" fmla="*/ 7658054 w 7832767"/>
              <a:gd name="connsiteY30" fmla="*/ 3526187 h 4099399"/>
              <a:gd name="connsiteX31" fmla="*/ 7813815 w 7832767"/>
              <a:gd name="connsiteY31" fmla="*/ 3628391 h 4099399"/>
              <a:gd name="connsiteX32" fmla="*/ 7669112 w 7832767"/>
              <a:gd name="connsiteY32" fmla="*/ 3773681 h 4099399"/>
              <a:gd name="connsiteX33" fmla="*/ 7429704 w 7832767"/>
              <a:gd name="connsiteY33" fmla="*/ 4001137 h 4099399"/>
              <a:gd name="connsiteX34" fmla="*/ 7417475 w 7832767"/>
              <a:gd name="connsiteY34" fmla="*/ 4099399 h 4099399"/>
              <a:gd name="connsiteX35" fmla="*/ 180606 w 7832767"/>
              <a:gd name="connsiteY35" fmla="*/ 4099399 h 4099399"/>
              <a:gd name="connsiteX36" fmla="*/ 164649 w 7832767"/>
              <a:gd name="connsiteY36" fmla="*/ 4093760 h 4099399"/>
              <a:gd name="connsiteX37" fmla="*/ 160465 w 7832767"/>
              <a:gd name="connsiteY37" fmla="*/ 4076287 h 4099399"/>
              <a:gd name="connsiteX38" fmla="*/ 549383 w 7832767"/>
              <a:gd name="connsiteY38" fmla="*/ 3827790 h 4099399"/>
              <a:gd name="connsiteX39" fmla="*/ 756100 w 7832767"/>
              <a:gd name="connsiteY39" fmla="*/ 3722078 h 4099399"/>
              <a:gd name="connsiteX40" fmla="*/ 415738 w 7832767"/>
              <a:gd name="connsiteY40" fmla="*/ 3746126 h 4099399"/>
              <a:gd name="connsiteX41" fmla="*/ 671971 w 7832767"/>
              <a:gd name="connsiteY41" fmla="*/ 3563762 h 4099399"/>
              <a:gd name="connsiteX42" fmla="*/ 619570 w 7832767"/>
              <a:gd name="connsiteY42" fmla="*/ 3530194 h 4099399"/>
              <a:gd name="connsiteX43" fmla="*/ 523422 w 7832767"/>
              <a:gd name="connsiteY43" fmla="*/ 3507649 h 4099399"/>
              <a:gd name="connsiteX44" fmla="*/ 957048 w 7832767"/>
              <a:gd name="connsiteY44" fmla="*/ 3392918 h 4099399"/>
              <a:gd name="connsiteX45" fmla="*/ 835904 w 7832767"/>
              <a:gd name="connsiteY45" fmla="*/ 3231596 h 4099399"/>
              <a:gd name="connsiteX46" fmla="*/ 930608 w 7832767"/>
              <a:gd name="connsiteY46" fmla="*/ 3195022 h 4099399"/>
              <a:gd name="connsiteX47" fmla="*/ 817153 w 7832767"/>
              <a:gd name="connsiteY47" fmla="*/ 3190514 h 4099399"/>
              <a:gd name="connsiteX48" fmla="*/ 727736 w 7832767"/>
              <a:gd name="connsiteY48" fmla="*/ 3191015 h 4099399"/>
              <a:gd name="connsiteX49" fmla="*/ 567170 w 7832767"/>
              <a:gd name="connsiteY49" fmla="*/ 3150434 h 4099399"/>
              <a:gd name="connsiteX50" fmla="*/ 2784 w 7832767"/>
              <a:gd name="connsiteY50" fmla="*/ 3218569 h 4099399"/>
              <a:gd name="connsiteX51" fmla="*/ 122006 w 7832767"/>
              <a:gd name="connsiteY51" fmla="*/ 3122877 h 4099399"/>
              <a:gd name="connsiteX52" fmla="*/ 264786 w 7832767"/>
              <a:gd name="connsiteY52" fmla="*/ 3068269 h 4099399"/>
              <a:gd name="connsiteX53" fmla="*/ 72009 w 7832767"/>
              <a:gd name="connsiteY53" fmla="*/ 3039210 h 4099399"/>
              <a:gd name="connsiteX54" fmla="*/ 459485 w 7832767"/>
              <a:gd name="connsiteY54" fmla="*/ 2948028 h 4099399"/>
              <a:gd name="connsiteX55" fmla="*/ 365260 w 7832767"/>
              <a:gd name="connsiteY55" fmla="*/ 2866364 h 4099399"/>
              <a:gd name="connsiteX56" fmla="*/ 607071 w 7832767"/>
              <a:gd name="connsiteY56" fmla="*/ 2498127 h 4099399"/>
              <a:gd name="connsiteX57" fmla="*/ 1090213 w 7832767"/>
              <a:gd name="connsiteY57" fmla="*/ 2289209 h 4099399"/>
              <a:gd name="connsiteX58" fmla="*/ 1337313 w 7832767"/>
              <a:gd name="connsiteY58" fmla="*/ 2272676 h 4099399"/>
              <a:gd name="connsiteX59" fmla="*/ 1268086 w 7832767"/>
              <a:gd name="connsiteY59" fmla="*/ 2205541 h 4099399"/>
              <a:gd name="connsiteX60" fmla="*/ 1449324 w 7832767"/>
              <a:gd name="connsiteY60" fmla="*/ 1827285 h 4099399"/>
              <a:gd name="connsiteX61" fmla="*/ 1255107 w 7832767"/>
              <a:gd name="connsiteY61" fmla="*/ 1849829 h 4099399"/>
              <a:gd name="connsiteX62" fmla="*/ 259497 w 7832767"/>
              <a:gd name="connsiteY62" fmla="*/ 1865862 h 4099399"/>
              <a:gd name="connsiteX63" fmla="*/ 160947 w 7832767"/>
              <a:gd name="connsiteY63" fmla="*/ 1851332 h 4099399"/>
              <a:gd name="connsiteX64" fmla="*/ 845998 w 7832767"/>
              <a:gd name="connsiteY64" fmla="*/ 1661453 h 4099399"/>
              <a:gd name="connsiteX65" fmla="*/ 575343 w 7832767"/>
              <a:gd name="connsiteY65" fmla="*/ 1610350 h 4099399"/>
              <a:gd name="connsiteX66" fmla="*/ 512846 w 7832767"/>
              <a:gd name="connsiteY66" fmla="*/ 1589809 h 4099399"/>
              <a:gd name="connsiteX67" fmla="*/ 570054 w 7832767"/>
              <a:gd name="connsiteY67" fmla="*/ 1536702 h 4099399"/>
              <a:gd name="connsiteX68" fmla="*/ 714276 w 7832767"/>
              <a:gd name="connsiteY68" fmla="*/ 1483095 h 4099399"/>
              <a:gd name="connsiteX69" fmla="*/ 321033 w 7832767"/>
              <a:gd name="connsiteY69" fmla="*/ 1560250 h 4099399"/>
              <a:gd name="connsiteX70" fmla="*/ 348915 w 7832767"/>
              <a:gd name="connsiteY70" fmla="*/ 1478587 h 4099399"/>
              <a:gd name="connsiteX71" fmla="*/ 309975 w 7832767"/>
              <a:gd name="connsiteY71" fmla="*/ 1404938 h 4099399"/>
              <a:gd name="connsiteX72" fmla="*/ 531595 w 7832767"/>
              <a:gd name="connsiteY72" fmla="*/ 1310249 h 4099399"/>
              <a:gd name="connsiteX73" fmla="*/ 840230 w 7832767"/>
              <a:gd name="connsiteY73" fmla="*/ 1125380 h 4099399"/>
              <a:gd name="connsiteX74" fmla="*/ 1149825 w 7832767"/>
              <a:gd name="connsiteY74" fmla="*/ 1007142 h 4099399"/>
              <a:gd name="connsiteX75" fmla="*/ 1405096 w 7832767"/>
              <a:gd name="connsiteY75" fmla="*/ 901932 h 4099399"/>
              <a:gd name="connsiteX76" fmla="*/ 1167613 w 7832767"/>
              <a:gd name="connsiteY76" fmla="*/ 918465 h 4099399"/>
              <a:gd name="connsiteX77" fmla="*/ 1563740 w 7832767"/>
              <a:gd name="connsiteY77" fmla="*/ 752632 h 4099399"/>
              <a:gd name="connsiteX78" fmla="*/ 1623833 w 7832767"/>
              <a:gd name="connsiteY78" fmla="*/ 742112 h 4099399"/>
              <a:gd name="connsiteX79" fmla="*/ 2259848 w 7832767"/>
              <a:gd name="connsiteY79" fmla="*/ 624877 h 4099399"/>
              <a:gd name="connsiteX80" fmla="*/ 2382917 w 7832767"/>
              <a:gd name="connsiteY80" fmla="*/ 566761 h 4099399"/>
              <a:gd name="connsiteX81" fmla="*/ 2241099 w 7832767"/>
              <a:gd name="connsiteY81" fmla="*/ 554235 h 4099399"/>
              <a:gd name="connsiteX82" fmla="*/ 1768535 w 7832767"/>
              <a:gd name="connsiteY82" fmla="*/ 588806 h 4099399"/>
              <a:gd name="connsiteX83" fmla="*/ 2089668 w 7832767"/>
              <a:gd name="connsiteY83" fmla="*/ 516159 h 4099399"/>
              <a:gd name="connsiteX84" fmla="*/ 1739690 w 7832767"/>
              <a:gd name="connsiteY84" fmla="*/ 493614 h 4099399"/>
              <a:gd name="connsiteX85" fmla="*/ 1657003 w 7832767"/>
              <a:gd name="connsiteY85" fmla="*/ 436500 h 4099399"/>
              <a:gd name="connsiteX86" fmla="*/ 1716134 w 7832767"/>
              <a:gd name="connsiteY86" fmla="*/ 380889 h 4099399"/>
              <a:gd name="connsiteX87" fmla="*/ 1931986 w 7832767"/>
              <a:gd name="connsiteY87" fmla="*/ 319766 h 4099399"/>
              <a:gd name="connsiteX88" fmla="*/ 2152163 w 7832767"/>
              <a:gd name="connsiteY88" fmla="*/ 230087 h 4099399"/>
              <a:gd name="connsiteX89" fmla="*/ 2858367 w 7832767"/>
              <a:gd name="connsiteY89" fmla="*/ 102831 h 4099399"/>
              <a:gd name="connsiteX90" fmla="*/ 3327568 w 7832767"/>
              <a:gd name="connsiteY90" fmla="*/ 61248 h 4099399"/>
              <a:gd name="connsiteX91" fmla="*/ 4227028 w 7832767"/>
              <a:gd name="connsiteY91" fmla="*/ 1129 h 4099399"/>
              <a:gd name="connsiteX92" fmla="*/ 4436398 w 7832767"/>
              <a:gd name="connsiteY92" fmla="*/ 580 h 409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7832767" h="4099399">
                <a:moveTo>
                  <a:pt x="4436398" y="580"/>
                </a:moveTo>
                <a:cubicBezTo>
                  <a:pt x="4645360" y="3164"/>
                  <a:pt x="4853309" y="13778"/>
                  <a:pt x="5062070" y="20166"/>
                </a:cubicBezTo>
                <a:cubicBezTo>
                  <a:pt x="5516848" y="34696"/>
                  <a:pt x="5974030" y="34194"/>
                  <a:pt x="6429770" y="44716"/>
                </a:cubicBezTo>
                <a:cubicBezTo>
                  <a:pt x="6713886" y="51228"/>
                  <a:pt x="6994637" y="74776"/>
                  <a:pt x="7261927" y="147922"/>
                </a:cubicBezTo>
                <a:cubicBezTo>
                  <a:pt x="7299424" y="158443"/>
                  <a:pt x="7341729" y="160448"/>
                  <a:pt x="7370574" y="185497"/>
                </a:cubicBezTo>
                <a:cubicBezTo>
                  <a:pt x="7402784" y="213553"/>
                  <a:pt x="7389804" y="254635"/>
                  <a:pt x="7342690" y="262652"/>
                </a:cubicBezTo>
                <a:cubicBezTo>
                  <a:pt x="7282599" y="273173"/>
                  <a:pt x="7221066" y="276179"/>
                  <a:pt x="7154722" y="283192"/>
                </a:cubicBezTo>
                <a:cubicBezTo>
                  <a:pt x="7180202" y="321770"/>
                  <a:pt x="7241736" y="292713"/>
                  <a:pt x="7257600" y="340809"/>
                </a:cubicBezTo>
                <a:cubicBezTo>
                  <a:pt x="7186452" y="373874"/>
                  <a:pt x="7100400" y="352331"/>
                  <a:pt x="7031654" y="384897"/>
                </a:cubicBezTo>
                <a:cubicBezTo>
                  <a:pt x="7033577" y="407441"/>
                  <a:pt x="7048960" y="409446"/>
                  <a:pt x="7061460" y="415459"/>
                </a:cubicBezTo>
                <a:cubicBezTo>
                  <a:pt x="7073960" y="420968"/>
                  <a:pt x="7105206" y="412953"/>
                  <a:pt x="7091746" y="444516"/>
                </a:cubicBezTo>
                <a:cubicBezTo>
                  <a:pt x="6948967" y="463553"/>
                  <a:pt x="6812438" y="528183"/>
                  <a:pt x="6661966" y="519166"/>
                </a:cubicBezTo>
                <a:cubicBezTo>
                  <a:pt x="6848013" y="536700"/>
                  <a:pt x="7005214" y="608344"/>
                  <a:pt x="7169625" y="655940"/>
                </a:cubicBezTo>
                <a:cubicBezTo>
                  <a:pt x="7162896" y="712052"/>
                  <a:pt x="7096554" y="689507"/>
                  <a:pt x="7077324" y="729587"/>
                </a:cubicBezTo>
                <a:cubicBezTo>
                  <a:pt x="7182606" y="757642"/>
                  <a:pt x="7283560" y="790709"/>
                  <a:pt x="7370574" y="845819"/>
                </a:cubicBezTo>
                <a:cubicBezTo>
                  <a:pt x="7448935" y="895418"/>
                  <a:pt x="7523448" y="950028"/>
                  <a:pt x="7608539" y="990610"/>
                </a:cubicBezTo>
                <a:cubicBezTo>
                  <a:pt x="7697957" y="1033195"/>
                  <a:pt x="7752280" y="1087804"/>
                  <a:pt x="7742185" y="1180991"/>
                </a:cubicBezTo>
                <a:cubicBezTo>
                  <a:pt x="7737858" y="1219067"/>
                  <a:pt x="7749396" y="1251131"/>
                  <a:pt x="7789296" y="1266161"/>
                </a:cubicBezTo>
                <a:cubicBezTo>
                  <a:pt x="7838813" y="1284698"/>
                  <a:pt x="7833526" y="1312754"/>
                  <a:pt x="7831602" y="1355841"/>
                </a:cubicBezTo>
                <a:cubicBezTo>
                  <a:pt x="7828717" y="1407443"/>
                  <a:pt x="7803238" y="1427485"/>
                  <a:pt x="7758529" y="1445019"/>
                </a:cubicBezTo>
                <a:cubicBezTo>
                  <a:pt x="7694591" y="1469568"/>
                  <a:pt x="7694110" y="1507644"/>
                  <a:pt x="7710936" y="1553237"/>
                </a:cubicBezTo>
                <a:cubicBezTo>
                  <a:pt x="7720072" y="1578286"/>
                  <a:pt x="7734012" y="1598327"/>
                  <a:pt x="7754684" y="1616863"/>
                </a:cubicBezTo>
                <a:cubicBezTo>
                  <a:pt x="7826314" y="1681493"/>
                  <a:pt x="7825833" y="1682494"/>
                  <a:pt x="7755645" y="1759148"/>
                </a:cubicBezTo>
                <a:cubicBezTo>
                  <a:pt x="7736896" y="1779688"/>
                  <a:pt x="7716704" y="1793216"/>
                  <a:pt x="7725360" y="1826283"/>
                </a:cubicBezTo>
                <a:cubicBezTo>
                  <a:pt x="7754684" y="1936002"/>
                  <a:pt x="7750838" y="1936002"/>
                  <a:pt x="7633056" y="1972074"/>
                </a:cubicBezTo>
                <a:cubicBezTo>
                  <a:pt x="7606135" y="1980591"/>
                  <a:pt x="7570080" y="1973076"/>
                  <a:pt x="7554696" y="2004640"/>
                </a:cubicBezTo>
                <a:cubicBezTo>
                  <a:pt x="7564311" y="2027686"/>
                  <a:pt x="7541716" y="2583799"/>
                  <a:pt x="7562870" y="2592817"/>
                </a:cubicBezTo>
                <a:cubicBezTo>
                  <a:pt x="7728244" y="2663458"/>
                  <a:pt x="7748914" y="2746625"/>
                  <a:pt x="7620078" y="2877387"/>
                </a:cubicBezTo>
                <a:cubicBezTo>
                  <a:pt x="7533544" y="2965063"/>
                  <a:pt x="7543639" y="3108349"/>
                  <a:pt x="7579695" y="3198029"/>
                </a:cubicBezTo>
                <a:cubicBezTo>
                  <a:pt x="7715743" y="3237608"/>
                  <a:pt x="7685939" y="3342818"/>
                  <a:pt x="7713340" y="3435003"/>
                </a:cubicBezTo>
                <a:cubicBezTo>
                  <a:pt x="7733531" y="3504142"/>
                  <a:pt x="7654210" y="3494623"/>
                  <a:pt x="7658054" y="3526187"/>
                </a:cubicBezTo>
                <a:cubicBezTo>
                  <a:pt x="7708052" y="3564262"/>
                  <a:pt x="7774874" y="3576287"/>
                  <a:pt x="7813815" y="3628391"/>
                </a:cubicBezTo>
                <a:cubicBezTo>
                  <a:pt x="7743627" y="3666467"/>
                  <a:pt x="7708052" y="3720074"/>
                  <a:pt x="7669112" y="3773681"/>
                </a:cubicBezTo>
                <a:cubicBezTo>
                  <a:pt x="7606135" y="3860855"/>
                  <a:pt x="7520564" y="3934503"/>
                  <a:pt x="7429704" y="4001137"/>
                </a:cubicBezTo>
                <a:lnTo>
                  <a:pt x="7417475" y="4099399"/>
                </a:lnTo>
                <a:lnTo>
                  <a:pt x="180606" y="4099399"/>
                </a:lnTo>
                <a:lnTo>
                  <a:pt x="164649" y="4093760"/>
                </a:lnTo>
                <a:cubicBezTo>
                  <a:pt x="148507" y="4086464"/>
                  <a:pt x="145082" y="4080295"/>
                  <a:pt x="160465" y="4076287"/>
                </a:cubicBezTo>
                <a:cubicBezTo>
                  <a:pt x="230173" y="4057751"/>
                  <a:pt x="478714" y="3837810"/>
                  <a:pt x="549383" y="3827790"/>
                </a:cubicBezTo>
                <a:cubicBezTo>
                  <a:pt x="631589" y="3816267"/>
                  <a:pt x="647934" y="3800736"/>
                  <a:pt x="756100" y="3722078"/>
                </a:cubicBezTo>
                <a:cubicBezTo>
                  <a:pt x="827251" y="3670474"/>
                  <a:pt x="531115" y="3782698"/>
                  <a:pt x="415738" y="3746126"/>
                </a:cubicBezTo>
                <a:cubicBezTo>
                  <a:pt x="373433" y="3732598"/>
                  <a:pt x="671971" y="3589813"/>
                  <a:pt x="671971" y="3563762"/>
                </a:cubicBezTo>
                <a:cubicBezTo>
                  <a:pt x="671971" y="3536206"/>
                  <a:pt x="645049" y="3530194"/>
                  <a:pt x="619570" y="3530194"/>
                </a:cubicBezTo>
                <a:cubicBezTo>
                  <a:pt x="562844" y="3530194"/>
                  <a:pt x="580151" y="3506145"/>
                  <a:pt x="523422" y="3507649"/>
                </a:cubicBezTo>
                <a:cubicBezTo>
                  <a:pt x="689758" y="3438010"/>
                  <a:pt x="792637" y="3456547"/>
                  <a:pt x="957048" y="3392918"/>
                </a:cubicBezTo>
                <a:cubicBezTo>
                  <a:pt x="1037333" y="3361856"/>
                  <a:pt x="753217" y="3258649"/>
                  <a:pt x="835904" y="3231596"/>
                </a:cubicBezTo>
                <a:cubicBezTo>
                  <a:pt x="867151" y="3221074"/>
                  <a:pt x="908974" y="3232097"/>
                  <a:pt x="930608" y="3195022"/>
                </a:cubicBezTo>
                <a:cubicBezTo>
                  <a:pt x="896476" y="3165464"/>
                  <a:pt x="851286" y="3178490"/>
                  <a:pt x="817153" y="3190514"/>
                </a:cubicBezTo>
                <a:cubicBezTo>
                  <a:pt x="730141" y="3221576"/>
                  <a:pt x="736391" y="3214062"/>
                  <a:pt x="727736" y="3191015"/>
                </a:cubicBezTo>
                <a:cubicBezTo>
                  <a:pt x="699374" y="3112357"/>
                  <a:pt x="629186" y="3137408"/>
                  <a:pt x="567170" y="3150434"/>
                </a:cubicBezTo>
                <a:cubicBezTo>
                  <a:pt x="379682" y="3189512"/>
                  <a:pt x="189791" y="3178490"/>
                  <a:pt x="2784" y="3218569"/>
                </a:cubicBezTo>
                <a:cubicBezTo>
                  <a:pt x="-17406" y="3223079"/>
                  <a:pt x="77299" y="3133400"/>
                  <a:pt x="122006" y="3122877"/>
                </a:cubicBezTo>
                <a:cubicBezTo>
                  <a:pt x="170561" y="3111856"/>
                  <a:pt x="230173" y="3119872"/>
                  <a:pt x="264786" y="3068269"/>
                </a:cubicBezTo>
                <a:cubicBezTo>
                  <a:pt x="203252" y="3055243"/>
                  <a:pt x="133065" y="3080292"/>
                  <a:pt x="72009" y="3039210"/>
                </a:cubicBezTo>
                <a:cubicBezTo>
                  <a:pt x="207578" y="2982597"/>
                  <a:pt x="342665" y="2984601"/>
                  <a:pt x="459485" y="2948028"/>
                </a:cubicBezTo>
                <a:cubicBezTo>
                  <a:pt x="470061" y="2880393"/>
                  <a:pt x="393143" y="2904941"/>
                  <a:pt x="365260" y="2866364"/>
                </a:cubicBezTo>
                <a:cubicBezTo>
                  <a:pt x="1245010" y="2800232"/>
                  <a:pt x="753697" y="2604840"/>
                  <a:pt x="607071" y="2498127"/>
                </a:cubicBezTo>
                <a:cubicBezTo>
                  <a:pt x="558036" y="2462556"/>
                  <a:pt x="1073387" y="2293717"/>
                  <a:pt x="1090213" y="2289209"/>
                </a:cubicBezTo>
                <a:cubicBezTo>
                  <a:pt x="1132999" y="2278688"/>
                  <a:pt x="1302700" y="2286203"/>
                  <a:pt x="1337313" y="2272676"/>
                </a:cubicBezTo>
                <a:cubicBezTo>
                  <a:pt x="1381541" y="2255643"/>
                  <a:pt x="1235395" y="2226083"/>
                  <a:pt x="1268086" y="2205541"/>
                </a:cubicBezTo>
                <a:cubicBezTo>
                  <a:pt x="1497398" y="2060752"/>
                  <a:pt x="1513743" y="1842815"/>
                  <a:pt x="1449324" y="1827285"/>
                </a:cubicBezTo>
                <a:cubicBezTo>
                  <a:pt x="1382502" y="1811252"/>
                  <a:pt x="1317121" y="1823778"/>
                  <a:pt x="1255107" y="1849829"/>
                </a:cubicBezTo>
                <a:cubicBezTo>
                  <a:pt x="1154152" y="1892415"/>
                  <a:pt x="455158" y="1831793"/>
                  <a:pt x="259497" y="1865862"/>
                </a:cubicBezTo>
                <a:cubicBezTo>
                  <a:pt x="229691" y="1870872"/>
                  <a:pt x="189311" y="1893417"/>
                  <a:pt x="160947" y="1851332"/>
                </a:cubicBezTo>
                <a:cubicBezTo>
                  <a:pt x="362377" y="1715060"/>
                  <a:pt x="621013" y="1754138"/>
                  <a:pt x="845998" y="1661453"/>
                </a:cubicBezTo>
                <a:cubicBezTo>
                  <a:pt x="757542" y="1597824"/>
                  <a:pt x="667645" y="1600832"/>
                  <a:pt x="575343" y="1610350"/>
                </a:cubicBezTo>
                <a:cubicBezTo>
                  <a:pt x="551306" y="1612855"/>
                  <a:pt x="518615" y="1616362"/>
                  <a:pt x="512846" y="1589809"/>
                </a:cubicBezTo>
                <a:cubicBezTo>
                  <a:pt x="505636" y="1556242"/>
                  <a:pt x="544576" y="1550229"/>
                  <a:pt x="570054" y="1536702"/>
                </a:cubicBezTo>
                <a:cubicBezTo>
                  <a:pt x="608994" y="1515660"/>
                  <a:pt x="666682" y="1540710"/>
                  <a:pt x="714276" y="1483095"/>
                </a:cubicBezTo>
                <a:cubicBezTo>
                  <a:pt x="570054" y="1496622"/>
                  <a:pt x="448428" y="1520170"/>
                  <a:pt x="321033" y="1560250"/>
                </a:cubicBezTo>
                <a:cubicBezTo>
                  <a:pt x="332089" y="1524679"/>
                  <a:pt x="370548" y="1508145"/>
                  <a:pt x="348915" y="1478587"/>
                </a:cubicBezTo>
                <a:cubicBezTo>
                  <a:pt x="332571" y="1456542"/>
                  <a:pt x="285939" y="1446021"/>
                  <a:pt x="309975" y="1404938"/>
                </a:cubicBezTo>
                <a:cubicBezTo>
                  <a:pt x="377759" y="1361351"/>
                  <a:pt x="473907" y="1372876"/>
                  <a:pt x="531595" y="1310249"/>
                </a:cubicBezTo>
                <a:cubicBezTo>
                  <a:pt x="613321" y="1221071"/>
                  <a:pt x="740236" y="1190509"/>
                  <a:pt x="840230" y="1125380"/>
                </a:cubicBezTo>
                <a:cubicBezTo>
                  <a:pt x="873400" y="1104337"/>
                  <a:pt x="1091175" y="1030690"/>
                  <a:pt x="1149825" y="1007142"/>
                </a:cubicBezTo>
                <a:cubicBezTo>
                  <a:pt x="1231551" y="974076"/>
                  <a:pt x="1324813" y="962553"/>
                  <a:pt x="1405096" y="901932"/>
                </a:cubicBezTo>
                <a:cubicBezTo>
                  <a:pt x="1326255" y="889406"/>
                  <a:pt x="1262318" y="946021"/>
                  <a:pt x="1167613" y="918465"/>
                </a:cubicBezTo>
                <a:cubicBezTo>
                  <a:pt x="1317602" y="859848"/>
                  <a:pt x="1455092" y="833294"/>
                  <a:pt x="1563740" y="752632"/>
                </a:cubicBezTo>
                <a:cubicBezTo>
                  <a:pt x="1577201" y="742613"/>
                  <a:pt x="1603642" y="745619"/>
                  <a:pt x="1623833" y="742112"/>
                </a:cubicBezTo>
                <a:cubicBezTo>
                  <a:pt x="1836317" y="706540"/>
                  <a:pt x="2049765" y="676480"/>
                  <a:pt x="2259848" y="624877"/>
                </a:cubicBezTo>
                <a:cubicBezTo>
                  <a:pt x="2307442" y="612853"/>
                  <a:pt x="2391570" y="609847"/>
                  <a:pt x="2382917" y="566761"/>
                </a:cubicBezTo>
                <a:cubicBezTo>
                  <a:pt x="2369937" y="502131"/>
                  <a:pt x="2291577" y="548223"/>
                  <a:pt x="2241099" y="554235"/>
                </a:cubicBezTo>
                <a:cubicBezTo>
                  <a:pt x="2084379" y="573775"/>
                  <a:pt x="1927659" y="607843"/>
                  <a:pt x="1768535" y="588806"/>
                </a:cubicBezTo>
                <a:cubicBezTo>
                  <a:pt x="1875738" y="564757"/>
                  <a:pt x="1982463" y="540207"/>
                  <a:pt x="2089668" y="516159"/>
                </a:cubicBezTo>
                <a:cubicBezTo>
                  <a:pt x="1966597" y="524676"/>
                  <a:pt x="1859394" y="468563"/>
                  <a:pt x="1739690" y="493614"/>
                </a:cubicBezTo>
                <a:cubicBezTo>
                  <a:pt x="1701230" y="501630"/>
                  <a:pt x="1660850" y="476079"/>
                  <a:pt x="1657003" y="436500"/>
                </a:cubicBezTo>
                <a:cubicBezTo>
                  <a:pt x="1652677" y="404937"/>
                  <a:pt x="1688732" y="390909"/>
                  <a:pt x="1716134" y="380889"/>
                </a:cubicBezTo>
                <a:cubicBezTo>
                  <a:pt x="1786322" y="355337"/>
                  <a:pt x="1842086" y="279687"/>
                  <a:pt x="1931986" y="319766"/>
                </a:cubicBezTo>
                <a:cubicBezTo>
                  <a:pt x="1988712" y="256640"/>
                  <a:pt x="2079091" y="246619"/>
                  <a:pt x="2152163" y="230087"/>
                </a:cubicBezTo>
                <a:cubicBezTo>
                  <a:pt x="2385321" y="177982"/>
                  <a:pt x="2621844" y="137401"/>
                  <a:pt x="2858367" y="102831"/>
                </a:cubicBezTo>
                <a:cubicBezTo>
                  <a:pt x="3013645" y="80286"/>
                  <a:pt x="3173731" y="89806"/>
                  <a:pt x="3327568" y="61248"/>
                </a:cubicBezTo>
                <a:cubicBezTo>
                  <a:pt x="3628510" y="5637"/>
                  <a:pt x="3927528" y="7141"/>
                  <a:pt x="4227028" y="1129"/>
                </a:cubicBezTo>
                <a:cubicBezTo>
                  <a:pt x="4296975" y="-249"/>
                  <a:pt x="4366742" y="-281"/>
                  <a:pt x="4436398" y="58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2A10516-6576-4FA1-AC71-513C6B46AF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0137" y="2758600"/>
            <a:ext cx="7832767" cy="4099399"/>
          </a:xfrm>
          <a:custGeom>
            <a:avLst/>
            <a:gdLst>
              <a:gd name="connsiteX0" fmla="*/ 4436398 w 7832767"/>
              <a:gd name="connsiteY0" fmla="*/ 580 h 4099399"/>
              <a:gd name="connsiteX1" fmla="*/ 5062070 w 7832767"/>
              <a:gd name="connsiteY1" fmla="*/ 20166 h 4099399"/>
              <a:gd name="connsiteX2" fmla="*/ 6429770 w 7832767"/>
              <a:gd name="connsiteY2" fmla="*/ 44716 h 4099399"/>
              <a:gd name="connsiteX3" fmla="*/ 7261927 w 7832767"/>
              <a:gd name="connsiteY3" fmla="*/ 147922 h 4099399"/>
              <a:gd name="connsiteX4" fmla="*/ 7370574 w 7832767"/>
              <a:gd name="connsiteY4" fmla="*/ 185497 h 4099399"/>
              <a:gd name="connsiteX5" fmla="*/ 7342690 w 7832767"/>
              <a:gd name="connsiteY5" fmla="*/ 262652 h 4099399"/>
              <a:gd name="connsiteX6" fmla="*/ 7154722 w 7832767"/>
              <a:gd name="connsiteY6" fmla="*/ 283192 h 4099399"/>
              <a:gd name="connsiteX7" fmla="*/ 7257600 w 7832767"/>
              <a:gd name="connsiteY7" fmla="*/ 340809 h 4099399"/>
              <a:gd name="connsiteX8" fmla="*/ 7031654 w 7832767"/>
              <a:gd name="connsiteY8" fmla="*/ 384897 h 4099399"/>
              <a:gd name="connsiteX9" fmla="*/ 7061460 w 7832767"/>
              <a:gd name="connsiteY9" fmla="*/ 415459 h 4099399"/>
              <a:gd name="connsiteX10" fmla="*/ 7091746 w 7832767"/>
              <a:gd name="connsiteY10" fmla="*/ 444516 h 4099399"/>
              <a:gd name="connsiteX11" fmla="*/ 6661966 w 7832767"/>
              <a:gd name="connsiteY11" fmla="*/ 519166 h 4099399"/>
              <a:gd name="connsiteX12" fmla="*/ 7169625 w 7832767"/>
              <a:gd name="connsiteY12" fmla="*/ 655940 h 4099399"/>
              <a:gd name="connsiteX13" fmla="*/ 7077324 w 7832767"/>
              <a:gd name="connsiteY13" fmla="*/ 729587 h 4099399"/>
              <a:gd name="connsiteX14" fmla="*/ 7370574 w 7832767"/>
              <a:gd name="connsiteY14" fmla="*/ 845819 h 4099399"/>
              <a:gd name="connsiteX15" fmla="*/ 7608539 w 7832767"/>
              <a:gd name="connsiteY15" fmla="*/ 990610 h 4099399"/>
              <a:gd name="connsiteX16" fmla="*/ 7742185 w 7832767"/>
              <a:gd name="connsiteY16" fmla="*/ 1180991 h 4099399"/>
              <a:gd name="connsiteX17" fmla="*/ 7789296 w 7832767"/>
              <a:gd name="connsiteY17" fmla="*/ 1266161 h 4099399"/>
              <a:gd name="connsiteX18" fmla="*/ 7831602 w 7832767"/>
              <a:gd name="connsiteY18" fmla="*/ 1355841 h 4099399"/>
              <a:gd name="connsiteX19" fmla="*/ 7758529 w 7832767"/>
              <a:gd name="connsiteY19" fmla="*/ 1445019 h 4099399"/>
              <a:gd name="connsiteX20" fmla="*/ 7710936 w 7832767"/>
              <a:gd name="connsiteY20" fmla="*/ 1553237 h 4099399"/>
              <a:gd name="connsiteX21" fmla="*/ 7754684 w 7832767"/>
              <a:gd name="connsiteY21" fmla="*/ 1616863 h 4099399"/>
              <a:gd name="connsiteX22" fmla="*/ 7755645 w 7832767"/>
              <a:gd name="connsiteY22" fmla="*/ 1759148 h 4099399"/>
              <a:gd name="connsiteX23" fmla="*/ 7725360 w 7832767"/>
              <a:gd name="connsiteY23" fmla="*/ 1826283 h 4099399"/>
              <a:gd name="connsiteX24" fmla="*/ 7633056 w 7832767"/>
              <a:gd name="connsiteY24" fmla="*/ 1972074 h 4099399"/>
              <a:gd name="connsiteX25" fmla="*/ 7554696 w 7832767"/>
              <a:gd name="connsiteY25" fmla="*/ 2004640 h 4099399"/>
              <a:gd name="connsiteX26" fmla="*/ 7562870 w 7832767"/>
              <a:gd name="connsiteY26" fmla="*/ 2592817 h 4099399"/>
              <a:gd name="connsiteX27" fmla="*/ 7620078 w 7832767"/>
              <a:gd name="connsiteY27" fmla="*/ 2877387 h 4099399"/>
              <a:gd name="connsiteX28" fmla="*/ 7579695 w 7832767"/>
              <a:gd name="connsiteY28" fmla="*/ 3198029 h 4099399"/>
              <a:gd name="connsiteX29" fmla="*/ 7713340 w 7832767"/>
              <a:gd name="connsiteY29" fmla="*/ 3435003 h 4099399"/>
              <a:gd name="connsiteX30" fmla="*/ 7658054 w 7832767"/>
              <a:gd name="connsiteY30" fmla="*/ 3526187 h 4099399"/>
              <a:gd name="connsiteX31" fmla="*/ 7813815 w 7832767"/>
              <a:gd name="connsiteY31" fmla="*/ 3628391 h 4099399"/>
              <a:gd name="connsiteX32" fmla="*/ 7669112 w 7832767"/>
              <a:gd name="connsiteY32" fmla="*/ 3773681 h 4099399"/>
              <a:gd name="connsiteX33" fmla="*/ 7429704 w 7832767"/>
              <a:gd name="connsiteY33" fmla="*/ 4001137 h 4099399"/>
              <a:gd name="connsiteX34" fmla="*/ 7417475 w 7832767"/>
              <a:gd name="connsiteY34" fmla="*/ 4099399 h 4099399"/>
              <a:gd name="connsiteX35" fmla="*/ 180606 w 7832767"/>
              <a:gd name="connsiteY35" fmla="*/ 4099399 h 4099399"/>
              <a:gd name="connsiteX36" fmla="*/ 164649 w 7832767"/>
              <a:gd name="connsiteY36" fmla="*/ 4093760 h 4099399"/>
              <a:gd name="connsiteX37" fmla="*/ 160465 w 7832767"/>
              <a:gd name="connsiteY37" fmla="*/ 4076287 h 4099399"/>
              <a:gd name="connsiteX38" fmla="*/ 549383 w 7832767"/>
              <a:gd name="connsiteY38" fmla="*/ 3827790 h 4099399"/>
              <a:gd name="connsiteX39" fmla="*/ 756100 w 7832767"/>
              <a:gd name="connsiteY39" fmla="*/ 3722078 h 4099399"/>
              <a:gd name="connsiteX40" fmla="*/ 415738 w 7832767"/>
              <a:gd name="connsiteY40" fmla="*/ 3746126 h 4099399"/>
              <a:gd name="connsiteX41" fmla="*/ 671971 w 7832767"/>
              <a:gd name="connsiteY41" fmla="*/ 3563762 h 4099399"/>
              <a:gd name="connsiteX42" fmla="*/ 619570 w 7832767"/>
              <a:gd name="connsiteY42" fmla="*/ 3530194 h 4099399"/>
              <a:gd name="connsiteX43" fmla="*/ 523422 w 7832767"/>
              <a:gd name="connsiteY43" fmla="*/ 3507649 h 4099399"/>
              <a:gd name="connsiteX44" fmla="*/ 957048 w 7832767"/>
              <a:gd name="connsiteY44" fmla="*/ 3392918 h 4099399"/>
              <a:gd name="connsiteX45" fmla="*/ 835904 w 7832767"/>
              <a:gd name="connsiteY45" fmla="*/ 3231596 h 4099399"/>
              <a:gd name="connsiteX46" fmla="*/ 930608 w 7832767"/>
              <a:gd name="connsiteY46" fmla="*/ 3195022 h 4099399"/>
              <a:gd name="connsiteX47" fmla="*/ 817153 w 7832767"/>
              <a:gd name="connsiteY47" fmla="*/ 3190514 h 4099399"/>
              <a:gd name="connsiteX48" fmla="*/ 727736 w 7832767"/>
              <a:gd name="connsiteY48" fmla="*/ 3191015 h 4099399"/>
              <a:gd name="connsiteX49" fmla="*/ 567170 w 7832767"/>
              <a:gd name="connsiteY49" fmla="*/ 3150434 h 4099399"/>
              <a:gd name="connsiteX50" fmla="*/ 2784 w 7832767"/>
              <a:gd name="connsiteY50" fmla="*/ 3218569 h 4099399"/>
              <a:gd name="connsiteX51" fmla="*/ 122006 w 7832767"/>
              <a:gd name="connsiteY51" fmla="*/ 3122877 h 4099399"/>
              <a:gd name="connsiteX52" fmla="*/ 264786 w 7832767"/>
              <a:gd name="connsiteY52" fmla="*/ 3068269 h 4099399"/>
              <a:gd name="connsiteX53" fmla="*/ 72009 w 7832767"/>
              <a:gd name="connsiteY53" fmla="*/ 3039210 h 4099399"/>
              <a:gd name="connsiteX54" fmla="*/ 459485 w 7832767"/>
              <a:gd name="connsiteY54" fmla="*/ 2948028 h 4099399"/>
              <a:gd name="connsiteX55" fmla="*/ 365260 w 7832767"/>
              <a:gd name="connsiteY55" fmla="*/ 2866364 h 4099399"/>
              <a:gd name="connsiteX56" fmla="*/ 607071 w 7832767"/>
              <a:gd name="connsiteY56" fmla="*/ 2498127 h 4099399"/>
              <a:gd name="connsiteX57" fmla="*/ 1090213 w 7832767"/>
              <a:gd name="connsiteY57" fmla="*/ 2289209 h 4099399"/>
              <a:gd name="connsiteX58" fmla="*/ 1337313 w 7832767"/>
              <a:gd name="connsiteY58" fmla="*/ 2272676 h 4099399"/>
              <a:gd name="connsiteX59" fmla="*/ 1268086 w 7832767"/>
              <a:gd name="connsiteY59" fmla="*/ 2205541 h 4099399"/>
              <a:gd name="connsiteX60" fmla="*/ 1449324 w 7832767"/>
              <a:gd name="connsiteY60" fmla="*/ 1827285 h 4099399"/>
              <a:gd name="connsiteX61" fmla="*/ 1255107 w 7832767"/>
              <a:gd name="connsiteY61" fmla="*/ 1849829 h 4099399"/>
              <a:gd name="connsiteX62" fmla="*/ 259497 w 7832767"/>
              <a:gd name="connsiteY62" fmla="*/ 1865862 h 4099399"/>
              <a:gd name="connsiteX63" fmla="*/ 160947 w 7832767"/>
              <a:gd name="connsiteY63" fmla="*/ 1851332 h 4099399"/>
              <a:gd name="connsiteX64" fmla="*/ 845998 w 7832767"/>
              <a:gd name="connsiteY64" fmla="*/ 1661453 h 4099399"/>
              <a:gd name="connsiteX65" fmla="*/ 575343 w 7832767"/>
              <a:gd name="connsiteY65" fmla="*/ 1610350 h 4099399"/>
              <a:gd name="connsiteX66" fmla="*/ 512846 w 7832767"/>
              <a:gd name="connsiteY66" fmla="*/ 1589809 h 4099399"/>
              <a:gd name="connsiteX67" fmla="*/ 570054 w 7832767"/>
              <a:gd name="connsiteY67" fmla="*/ 1536702 h 4099399"/>
              <a:gd name="connsiteX68" fmla="*/ 714276 w 7832767"/>
              <a:gd name="connsiteY68" fmla="*/ 1483095 h 4099399"/>
              <a:gd name="connsiteX69" fmla="*/ 321033 w 7832767"/>
              <a:gd name="connsiteY69" fmla="*/ 1560250 h 4099399"/>
              <a:gd name="connsiteX70" fmla="*/ 348915 w 7832767"/>
              <a:gd name="connsiteY70" fmla="*/ 1478587 h 4099399"/>
              <a:gd name="connsiteX71" fmla="*/ 309975 w 7832767"/>
              <a:gd name="connsiteY71" fmla="*/ 1404938 h 4099399"/>
              <a:gd name="connsiteX72" fmla="*/ 531595 w 7832767"/>
              <a:gd name="connsiteY72" fmla="*/ 1310249 h 4099399"/>
              <a:gd name="connsiteX73" fmla="*/ 840230 w 7832767"/>
              <a:gd name="connsiteY73" fmla="*/ 1125380 h 4099399"/>
              <a:gd name="connsiteX74" fmla="*/ 1149825 w 7832767"/>
              <a:gd name="connsiteY74" fmla="*/ 1007142 h 4099399"/>
              <a:gd name="connsiteX75" fmla="*/ 1405096 w 7832767"/>
              <a:gd name="connsiteY75" fmla="*/ 901932 h 4099399"/>
              <a:gd name="connsiteX76" fmla="*/ 1167613 w 7832767"/>
              <a:gd name="connsiteY76" fmla="*/ 918465 h 4099399"/>
              <a:gd name="connsiteX77" fmla="*/ 1563740 w 7832767"/>
              <a:gd name="connsiteY77" fmla="*/ 752632 h 4099399"/>
              <a:gd name="connsiteX78" fmla="*/ 1623833 w 7832767"/>
              <a:gd name="connsiteY78" fmla="*/ 742112 h 4099399"/>
              <a:gd name="connsiteX79" fmla="*/ 2259848 w 7832767"/>
              <a:gd name="connsiteY79" fmla="*/ 624877 h 4099399"/>
              <a:gd name="connsiteX80" fmla="*/ 2382917 w 7832767"/>
              <a:gd name="connsiteY80" fmla="*/ 566761 h 4099399"/>
              <a:gd name="connsiteX81" fmla="*/ 2241099 w 7832767"/>
              <a:gd name="connsiteY81" fmla="*/ 554235 h 4099399"/>
              <a:gd name="connsiteX82" fmla="*/ 1768535 w 7832767"/>
              <a:gd name="connsiteY82" fmla="*/ 588806 h 4099399"/>
              <a:gd name="connsiteX83" fmla="*/ 2089668 w 7832767"/>
              <a:gd name="connsiteY83" fmla="*/ 516159 h 4099399"/>
              <a:gd name="connsiteX84" fmla="*/ 1739690 w 7832767"/>
              <a:gd name="connsiteY84" fmla="*/ 493614 h 4099399"/>
              <a:gd name="connsiteX85" fmla="*/ 1657003 w 7832767"/>
              <a:gd name="connsiteY85" fmla="*/ 436500 h 4099399"/>
              <a:gd name="connsiteX86" fmla="*/ 1716134 w 7832767"/>
              <a:gd name="connsiteY86" fmla="*/ 380889 h 4099399"/>
              <a:gd name="connsiteX87" fmla="*/ 1931986 w 7832767"/>
              <a:gd name="connsiteY87" fmla="*/ 319766 h 4099399"/>
              <a:gd name="connsiteX88" fmla="*/ 2152163 w 7832767"/>
              <a:gd name="connsiteY88" fmla="*/ 230087 h 4099399"/>
              <a:gd name="connsiteX89" fmla="*/ 2858367 w 7832767"/>
              <a:gd name="connsiteY89" fmla="*/ 102831 h 4099399"/>
              <a:gd name="connsiteX90" fmla="*/ 3327568 w 7832767"/>
              <a:gd name="connsiteY90" fmla="*/ 61248 h 4099399"/>
              <a:gd name="connsiteX91" fmla="*/ 4227028 w 7832767"/>
              <a:gd name="connsiteY91" fmla="*/ 1129 h 4099399"/>
              <a:gd name="connsiteX92" fmla="*/ 4436398 w 7832767"/>
              <a:gd name="connsiteY92" fmla="*/ 580 h 4099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7832767" h="4099399">
                <a:moveTo>
                  <a:pt x="4436398" y="580"/>
                </a:moveTo>
                <a:cubicBezTo>
                  <a:pt x="4645360" y="3164"/>
                  <a:pt x="4853309" y="13778"/>
                  <a:pt x="5062070" y="20166"/>
                </a:cubicBezTo>
                <a:cubicBezTo>
                  <a:pt x="5516848" y="34696"/>
                  <a:pt x="5974030" y="34194"/>
                  <a:pt x="6429770" y="44716"/>
                </a:cubicBezTo>
                <a:cubicBezTo>
                  <a:pt x="6713886" y="51228"/>
                  <a:pt x="6994637" y="74776"/>
                  <a:pt x="7261927" y="147922"/>
                </a:cubicBezTo>
                <a:cubicBezTo>
                  <a:pt x="7299424" y="158443"/>
                  <a:pt x="7341729" y="160448"/>
                  <a:pt x="7370574" y="185497"/>
                </a:cubicBezTo>
                <a:cubicBezTo>
                  <a:pt x="7402784" y="213553"/>
                  <a:pt x="7389804" y="254635"/>
                  <a:pt x="7342690" y="262652"/>
                </a:cubicBezTo>
                <a:cubicBezTo>
                  <a:pt x="7282599" y="273173"/>
                  <a:pt x="7221066" y="276179"/>
                  <a:pt x="7154722" y="283192"/>
                </a:cubicBezTo>
                <a:cubicBezTo>
                  <a:pt x="7180202" y="321770"/>
                  <a:pt x="7241736" y="292713"/>
                  <a:pt x="7257600" y="340809"/>
                </a:cubicBezTo>
                <a:cubicBezTo>
                  <a:pt x="7186452" y="373874"/>
                  <a:pt x="7100400" y="352331"/>
                  <a:pt x="7031654" y="384897"/>
                </a:cubicBezTo>
                <a:cubicBezTo>
                  <a:pt x="7033577" y="407441"/>
                  <a:pt x="7048960" y="409446"/>
                  <a:pt x="7061460" y="415459"/>
                </a:cubicBezTo>
                <a:cubicBezTo>
                  <a:pt x="7073960" y="420968"/>
                  <a:pt x="7105206" y="412953"/>
                  <a:pt x="7091746" y="444516"/>
                </a:cubicBezTo>
                <a:cubicBezTo>
                  <a:pt x="6948967" y="463553"/>
                  <a:pt x="6812438" y="528183"/>
                  <a:pt x="6661966" y="519166"/>
                </a:cubicBezTo>
                <a:cubicBezTo>
                  <a:pt x="6848013" y="536700"/>
                  <a:pt x="7005214" y="608344"/>
                  <a:pt x="7169625" y="655940"/>
                </a:cubicBezTo>
                <a:cubicBezTo>
                  <a:pt x="7162896" y="712052"/>
                  <a:pt x="7096554" y="689507"/>
                  <a:pt x="7077324" y="729587"/>
                </a:cubicBezTo>
                <a:cubicBezTo>
                  <a:pt x="7182606" y="757642"/>
                  <a:pt x="7283560" y="790709"/>
                  <a:pt x="7370574" y="845819"/>
                </a:cubicBezTo>
                <a:cubicBezTo>
                  <a:pt x="7448935" y="895418"/>
                  <a:pt x="7523448" y="950028"/>
                  <a:pt x="7608539" y="990610"/>
                </a:cubicBezTo>
                <a:cubicBezTo>
                  <a:pt x="7697957" y="1033195"/>
                  <a:pt x="7752280" y="1087804"/>
                  <a:pt x="7742185" y="1180991"/>
                </a:cubicBezTo>
                <a:cubicBezTo>
                  <a:pt x="7737858" y="1219067"/>
                  <a:pt x="7749396" y="1251131"/>
                  <a:pt x="7789296" y="1266161"/>
                </a:cubicBezTo>
                <a:cubicBezTo>
                  <a:pt x="7838813" y="1284698"/>
                  <a:pt x="7833526" y="1312754"/>
                  <a:pt x="7831602" y="1355841"/>
                </a:cubicBezTo>
                <a:cubicBezTo>
                  <a:pt x="7828717" y="1407443"/>
                  <a:pt x="7803238" y="1427485"/>
                  <a:pt x="7758529" y="1445019"/>
                </a:cubicBezTo>
                <a:cubicBezTo>
                  <a:pt x="7694591" y="1469568"/>
                  <a:pt x="7694110" y="1507644"/>
                  <a:pt x="7710936" y="1553237"/>
                </a:cubicBezTo>
                <a:cubicBezTo>
                  <a:pt x="7720072" y="1578286"/>
                  <a:pt x="7734012" y="1598327"/>
                  <a:pt x="7754684" y="1616863"/>
                </a:cubicBezTo>
                <a:cubicBezTo>
                  <a:pt x="7826314" y="1681493"/>
                  <a:pt x="7825833" y="1682494"/>
                  <a:pt x="7755645" y="1759148"/>
                </a:cubicBezTo>
                <a:cubicBezTo>
                  <a:pt x="7736896" y="1779688"/>
                  <a:pt x="7716704" y="1793216"/>
                  <a:pt x="7725360" y="1826283"/>
                </a:cubicBezTo>
                <a:cubicBezTo>
                  <a:pt x="7754684" y="1936002"/>
                  <a:pt x="7750838" y="1936002"/>
                  <a:pt x="7633056" y="1972074"/>
                </a:cubicBezTo>
                <a:cubicBezTo>
                  <a:pt x="7606135" y="1980591"/>
                  <a:pt x="7570080" y="1973076"/>
                  <a:pt x="7554696" y="2004640"/>
                </a:cubicBezTo>
                <a:cubicBezTo>
                  <a:pt x="7564311" y="2027686"/>
                  <a:pt x="7541716" y="2583799"/>
                  <a:pt x="7562870" y="2592817"/>
                </a:cubicBezTo>
                <a:cubicBezTo>
                  <a:pt x="7728244" y="2663458"/>
                  <a:pt x="7748914" y="2746625"/>
                  <a:pt x="7620078" y="2877387"/>
                </a:cubicBezTo>
                <a:cubicBezTo>
                  <a:pt x="7533544" y="2965063"/>
                  <a:pt x="7543639" y="3108349"/>
                  <a:pt x="7579695" y="3198029"/>
                </a:cubicBezTo>
                <a:cubicBezTo>
                  <a:pt x="7715743" y="3237608"/>
                  <a:pt x="7685939" y="3342818"/>
                  <a:pt x="7713340" y="3435003"/>
                </a:cubicBezTo>
                <a:cubicBezTo>
                  <a:pt x="7733531" y="3504142"/>
                  <a:pt x="7654210" y="3494623"/>
                  <a:pt x="7658054" y="3526187"/>
                </a:cubicBezTo>
                <a:cubicBezTo>
                  <a:pt x="7708052" y="3564262"/>
                  <a:pt x="7774874" y="3576287"/>
                  <a:pt x="7813815" y="3628391"/>
                </a:cubicBezTo>
                <a:cubicBezTo>
                  <a:pt x="7743627" y="3666467"/>
                  <a:pt x="7708052" y="3720074"/>
                  <a:pt x="7669112" y="3773681"/>
                </a:cubicBezTo>
                <a:cubicBezTo>
                  <a:pt x="7606135" y="3860855"/>
                  <a:pt x="7520564" y="3934503"/>
                  <a:pt x="7429704" y="4001137"/>
                </a:cubicBezTo>
                <a:lnTo>
                  <a:pt x="7417475" y="4099399"/>
                </a:lnTo>
                <a:lnTo>
                  <a:pt x="180606" y="4099399"/>
                </a:lnTo>
                <a:lnTo>
                  <a:pt x="164649" y="4093760"/>
                </a:lnTo>
                <a:cubicBezTo>
                  <a:pt x="148507" y="4086464"/>
                  <a:pt x="145082" y="4080295"/>
                  <a:pt x="160465" y="4076287"/>
                </a:cubicBezTo>
                <a:cubicBezTo>
                  <a:pt x="230173" y="4057751"/>
                  <a:pt x="478714" y="3837810"/>
                  <a:pt x="549383" y="3827790"/>
                </a:cubicBezTo>
                <a:cubicBezTo>
                  <a:pt x="631589" y="3816267"/>
                  <a:pt x="647934" y="3800736"/>
                  <a:pt x="756100" y="3722078"/>
                </a:cubicBezTo>
                <a:cubicBezTo>
                  <a:pt x="827251" y="3670474"/>
                  <a:pt x="531115" y="3782698"/>
                  <a:pt x="415738" y="3746126"/>
                </a:cubicBezTo>
                <a:cubicBezTo>
                  <a:pt x="373433" y="3732598"/>
                  <a:pt x="671971" y="3589813"/>
                  <a:pt x="671971" y="3563762"/>
                </a:cubicBezTo>
                <a:cubicBezTo>
                  <a:pt x="671971" y="3536206"/>
                  <a:pt x="645049" y="3530194"/>
                  <a:pt x="619570" y="3530194"/>
                </a:cubicBezTo>
                <a:cubicBezTo>
                  <a:pt x="562844" y="3530194"/>
                  <a:pt x="580151" y="3506145"/>
                  <a:pt x="523422" y="3507649"/>
                </a:cubicBezTo>
                <a:cubicBezTo>
                  <a:pt x="689758" y="3438010"/>
                  <a:pt x="792637" y="3456547"/>
                  <a:pt x="957048" y="3392918"/>
                </a:cubicBezTo>
                <a:cubicBezTo>
                  <a:pt x="1037333" y="3361856"/>
                  <a:pt x="753217" y="3258649"/>
                  <a:pt x="835904" y="3231596"/>
                </a:cubicBezTo>
                <a:cubicBezTo>
                  <a:pt x="867151" y="3221074"/>
                  <a:pt x="908974" y="3232097"/>
                  <a:pt x="930608" y="3195022"/>
                </a:cubicBezTo>
                <a:cubicBezTo>
                  <a:pt x="896476" y="3165464"/>
                  <a:pt x="851286" y="3178490"/>
                  <a:pt x="817153" y="3190514"/>
                </a:cubicBezTo>
                <a:cubicBezTo>
                  <a:pt x="730141" y="3221576"/>
                  <a:pt x="736391" y="3214062"/>
                  <a:pt x="727736" y="3191015"/>
                </a:cubicBezTo>
                <a:cubicBezTo>
                  <a:pt x="699374" y="3112357"/>
                  <a:pt x="629186" y="3137408"/>
                  <a:pt x="567170" y="3150434"/>
                </a:cubicBezTo>
                <a:cubicBezTo>
                  <a:pt x="379682" y="3189512"/>
                  <a:pt x="189791" y="3178490"/>
                  <a:pt x="2784" y="3218569"/>
                </a:cubicBezTo>
                <a:cubicBezTo>
                  <a:pt x="-17406" y="3223079"/>
                  <a:pt x="77299" y="3133400"/>
                  <a:pt x="122006" y="3122877"/>
                </a:cubicBezTo>
                <a:cubicBezTo>
                  <a:pt x="170561" y="3111856"/>
                  <a:pt x="230173" y="3119872"/>
                  <a:pt x="264786" y="3068269"/>
                </a:cubicBezTo>
                <a:cubicBezTo>
                  <a:pt x="203252" y="3055243"/>
                  <a:pt x="133065" y="3080292"/>
                  <a:pt x="72009" y="3039210"/>
                </a:cubicBezTo>
                <a:cubicBezTo>
                  <a:pt x="207578" y="2982597"/>
                  <a:pt x="342665" y="2984601"/>
                  <a:pt x="459485" y="2948028"/>
                </a:cubicBezTo>
                <a:cubicBezTo>
                  <a:pt x="470061" y="2880393"/>
                  <a:pt x="393143" y="2904941"/>
                  <a:pt x="365260" y="2866364"/>
                </a:cubicBezTo>
                <a:cubicBezTo>
                  <a:pt x="1245010" y="2800232"/>
                  <a:pt x="753697" y="2604840"/>
                  <a:pt x="607071" y="2498127"/>
                </a:cubicBezTo>
                <a:cubicBezTo>
                  <a:pt x="558036" y="2462556"/>
                  <a:pt x="1073387" y="2293717"/>
                  <a:pt x="1090213" y="2289209"/>
                </a:cubicBezTo>
                <a:cubicBezTo>
                  <a:pt x="1132999" y="2278688"/>
                  <a:pt x="1302700" y="2286203"/>
                  <a:pt x="1337313" y="2272676"/>
                </a:cubicBezTo>
                <a:cubicBezTo>
                  <a:pt x="1381541" y="2255643"/>
                  <a:pt x="1235395" y="2226083"/>
                  <a:pt x="1268086" y="2205541"/>
                </a:cubicBezTo>
                <a:cubicBezTo>
                  <a:pt x="1497398" y="2060752"/>
                  <a:pt x="1513743" y="1842815"/>
                  <a:pt x="1449324" y="1827285"/>
                </a:cubicBezTo>
                <a:cubicBezTo>
                  <a:pt x="1382502" y="1811252"/>
                  <a:pt x="1317121" y="1823778"/>
                  <a:pt x="1255107" y="1849829"/>
                </a:cubicBezTo>
                <a:cubicBezTo>
                  <a:pt x="1154152" y="1892415"/>
                  <a:pt x="455158" y="1831793"/>
                  <a:pt x="259497" y="1865862"/>
                </a:cubicBezTo>
                <a:cubicBezTo>
                  <a:pt x="229691" y="1870872"/>
                  <a:pt x="189311" y="1893417"/>
                  <a:pt x="160947" y="1851332"/>
                </a:cubicBezTo>
                <a:cubicBezTo>
                  <a:pt x="362377" y="1715060"/>
                  <a:pt x="621013" y="1754138"/>
                  <a:pt x="845998" y="1661453"/>
                </a:cubicBezTo>
                <a:cubicBezTo>
                  <a:pt x="757542" y="1597824"/>
                  <a:pt x="667645" y="1600832"/>
                  <a:pt x="575343" y="1610350"/>
                </a:cubicBezTo>
                <a:cubicBezTo>
                  <a:pt x="551306" y="1612855"/>
                  <a:pt x="518615" y="1616362"/>
                  <a:pt x="512846" y="1589809"/>
                </a:cubicBezTo>
                <a:cubicBezTo>
                  <a:pt x="505636" y="1556242"/>
                  <a:pt x="544576" y="1550229"/>
                  <a:pt x="570054" y="1536702"/>
                </a:cubicBezTo>
                <a:cubicBezTo>
                  <a:pt x="608994" y="1515660"/>
                  <a:pt x="666682" y="1540710"/>
                  <a:pt x="714276" y="1483095"/>
                </a:cubicBezTo>
                <a:cubicBezTo>
                  <a:pt x="570054" y="1496622"/>
                  <a:pt x="448428" y="1520170"/>
                  <a:pt x="321033" y="1560250"/>
                </a:cubicBezTo>
                <a:cubicBezTo>
                  <a:pt x="332089" y="1524679"/>
                  <a:pt x="370548" y="1508145"/>
                  <a:pt x="348915" y="1478587"/>
                </a:cubicBezTo>
                <a:cubicBezTo>
                  <a:pt x="332571" y="1456542"/>
                  <a:pt x="285939" y="1446021"/>
                  <a:pt x="309975" y="1404938"/>
                </a:cubicBezTo>
                <a:cubicBezTo>
                  <a:pt x="377759" y="1361351"/>
                  <a:pt x="473907" y="1372876"/>
                  <a:pt x="531595" y="1310249"/>
                </a:cubicBezTo>
                <a:cubicBezTo>
                  <a:pt x="613321" y="1221071"/>
                  <a:pt x="740236" y="1190509"/>
                  <a:pt x="840230" y="1125380"/>
                </a:cubicBezTo>
                <a:cubicBezTo>
                  <a:pt x="873400" y="1104337"/>
                  <a:pt x="1091175" y="1030690"/>
                  <a:pt x="1149825" y="1007142"/>
                </a:cubicBezTo>
                <a:cubicBezTo>
                  <a:pt x="1231551" y="974076"/>
                  <a:pt x="1324813" y="962553"/>
                  <a:pt x="1405096" y="901932"/>
                </a:cubicBezTo>
                <a:cubicBezTo>
                  <a:pt x="1326255" y="889406"/>
                  <a:pt x="1262318" y="946021"/>
                  <a:pt x="1167613" y="918465"/>
                </a:cubicBezTo>
                <a:cubicBezTo>
                  <a:pt x="1317602" y="859848"/>
                  <a:pt x="1455092" y="833294"/>
                  <a:pt x="1563740" y="752632"/>
                </a:cubicBezTo>
                <a:cubicBezTo>
                  <a:pt x="1577201" y="742613"/>
                  <a:pt x="1603642" y="745619"/>
                  <a:pt x="1623833" y="742112"/>
                </a:cubicBezTo>
                <a:cubicBezTo>
                  <a:pt x="1836317" y="706540"/>
                  <a:pt x="2049765" y="676480"/>
                  <a:pt x="2259848" y="624877"/>
                </a:cubicBezTo>
                <a:cubicBezTo>
                  <a:pt x="2307442" y="612853"/>
                  <a:pt x="2391570" y="609847"/>
                  <a:pt x="2382917" y="566761"/>
                </a:cubicBezTo>
                <a:cubicBezTo>
                  <a:pt x="2369937" y="502131"/>
                  <a:pt x="2291577" y="548223"/>
                  <a:pt x="2241099" y="554235"/>
                </a:cubicBezTo>
                <a:cubicBezTo>
                  <a:pt x="2084379" y="573775"/>
                  <a:pt x="1927659" y="607843"/>
                  <a:pt x="1768535" y="588806"/>
                </a:cubicBezTo>
                <a:cubicBezTo>
                  <a:pt x="1875738" y="564757"/>
                  <a:pt x="1982463" y="540207"/>
                  <a:pt x="2089668" y="516159"/>
                </a:cubicBezTo>
                <a:cubicBezTo>
                  <a:pt x="1966597" y="524676"/>
                  <a:pt x="1859394" y="468563"/>
                  <a:pt x="1739690" y="493614"/>
                </a:cubicBezTo>
                <a:cubicBezTo>
                  <a:pt x="1701230" y="501630"/>
                  <a:pt x="1660850" y="476079"/>
                  <a:pt x="1657003" y="436500"/>
                </a:cubicBezTo>
                <a:cubicBezTo>
                  <a:pt x="1652677" y="404937"/>
                  <a:pt x="1688732" y="390909"/>
                  <a:pt x="1716134" y="380889"/>
                </a:cubicBezTo>
                <a:cubicBezTo>
                  <a:pt x="1786322" y="355337"/>
                  <a:pt x="1842086" y="279687"/>
                  <a:pt x="1931986" y="319766"/>
                </a:cubicBezTo>
                <a:cubicBezTo>
                  <a:pt x="1988712" y="256640"/>
                  <a:pt x="2079091" y="246619"/>
                  <a:pt x="2152163" y="230087"/>
                </a:cubicBezTo>
                <a:cubicBezTo>
                  <a:pt x="2385321" y="177982"/>
                  <a:pt x="2621844" y="137401"/>
                  <a:pt x="2858367" y="102831"/>
                </a:cubicBezTo>
                <a:cubicBezTo>
                  <a:pt x="3013645" y="80286"/>
                  <a:pt x="3173731" y="89806"/>
                  <a:pt x="3327568" y="61248"/>
                </a:cubicBezTo>
                <a:cubicBezTo>
                  <a:pt x="3628510" y="5637"/>
                  <a:pt x="3927528" y="7141"/>
                  <a:pt x="4227028" y="1129"/>
                </a:cubicBezTo>
                <a:cubicBezTo>
                  <a:pt x="4296975" y="-249"/>
                  <a:pt x="4366742" y="-281"/>
                  <a:pt x="4436398" y="580"/>
                </a:cubicBezTo>
                <a:close/>
              </a:path>
            </a:pathLst>
          </a:custGeom>
          <a:solidFill>
            <a:srgbClr val="45AF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68864-B218-FD42-88BA-D217B1805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3834174"/>
            <a:ext cx="5257800" cy="1701570"/>
          </a:xfrm>
        </p:spPr>
        <p:txBody>
          <a:bodyPr anchor="b">
            <a:normAutofit/>
          </a:bodyPr>
          <a:lstStyle/>
          <a:p>
            <a:r>
              <a:rPr lang="en-US" sz="4400" dirty="0"/>
              <a:t>Limitation &amp; Proposed Solution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E5254B-F72D-204D-956F-13DAC47444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592499"/>
            <a:ext cx="5147960" cy="646785"/>
          </a:xfrm>
        </p:spPr>
        <p:txBody>
          <a:bodyPr>
            <a:normAutofit/>
          </a:bodyPr>
          <a:lstStyle/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8393014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>
            <a:extLst>
              <a:ext uri="{FF2B5EF4-FFF2-40B4-BE49-F238E27FC236}">
                <a16:creationId xmlns:a16="http://schemas.microsoft.com/office/drawing/2014/main" id="{C1A585F3-7872-4996-A3A7-249A6D982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8" r="-1" b="6955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F3FEAA-1CAC-B246-A8DD-9A97A1F1050D}"/>
              </a:ext>
            </a:extLst>
          </p:cNvPr>
          <p:cNvSpPr txBox="1"/>
          <p:nvPr/>
        </p:nvSpPr>
        <p:spPr>
          <a:xfrm>
            <a:off x="2775555" y="3110558"/>
            <a:ext cx="640361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solution to this problem is reducing the number of class into binary class. The model can predict general range of age of abalone.</a:t>
            </a:r>
          </a:p>
          <a:p>
            <a:r>
              <a:rPr lang="en-US" sz="2400" dirty="0">
                <a:solidFill>
                  <a:schemeClr val="bg1"/>
                </a:solidFill>
              </a:rPr>
              <a:t>Other solutions involve increasing more instance and features by provide some feature engineering.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A2EF4E-6233-8F47-8277-56A0E97ED6A6}"/>
              </a:ext>
            </a:extLst>
          </p:cNvPr>
          <p:cNvSpPr txBox="1"/>
          <p:nvPr/>
        </p:nvSpPr>
        <p:spPr>
          <a:xfrm>
            <a:off x="2790093" y="1540898"/>
            <a:ext cx="65180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performance of our model is not as good as what we have expected, probably due to the imbalanced data set.</a:t>
            </a:r>
          </a:p>
        </p:txBody>
      </p:sp>
    </p:spTree>
    <p:extLst>
      <p:ext uri="{BB962C8B-B14F-4D97-AF65-F5344CB8AC3E}">
        <p14:creationId xmlns:p14="http://schemas.microsoft.com/office/powerpoint/2010/main" val="6343875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47766EE-4192-4B2D-A5A0-F60F9A5F7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C1A585F3-7872-4996-A3A7-249A6D982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0" b="69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2" name="Graphic 1">
            <a:extLst>
              <a:ext uri="{FF2B5EF4-FFF2-40B4-BE49-F238E27FC236}">
                <a16:creationId xmlns:a16="http://schemas.microsoft.com/office/drawing/2014/main" id="{D6705569-F545-4F47-A260-A9202826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bg1">
              <a:alpha val="89000"/>
            </a:schemeClr>
          </a:solidFill>
          <a:ln w="32707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68864-B218-FD42-88BA-D217B1805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5473" y="1998924"/>
            <a:ext cx="5541054" cy="221362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EE22C61-2E47-1048-A9FC-2903FB658A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025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>
            <a:extLst>
              <a:ext uri="{FF2B5EF4-FFF2-40B4-BE49-F238E27FC236}">
                <a16:creationId xmlns:a16="http://schemas.microsoft.com/office/drawing/2014/main" id="{C1A585F3-7872-4996-A3A7-249A6D982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0" b="69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B68864-B218-FD42-88BA-D217B1805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5460" y="4297680"/>
            <a:ext cx="8641080" cy="1017940"/>
          </a:xfrm>
        </p:spPr>
        <p:txBody>
          <a:bodyPr anchor="b">
            <a:normAutofit fontScale="90000"/>
          </a:bodyPr>
          <a:lstStyle/>
          <a:p>
            <a:pPr algn="ctr">
              <a:lnSpc>
                <a:spcPct val="100000"/>
              </a:lnSpc>
            </a:pPr>
            <a:br>
              <a:rPr lang="en-US" sz="6000" dirty="0">
                <a:solidFill>
                  <a:schemeClr val="bg1"/>
                </a:solidFill>
              </a:rPr>
            </a:br>
            <a:br>
              <a:rPr lang="en-US" sz="6000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Linear Regression </a:t>
            </a:r>
            <a:br>
              <a:rPr lang="en-US" sz="6000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Random Forest</a:t>
            </a:r>
            <a:br>
              <a:rPr lang="en-US" sz="6000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Logistic Regression</a:t>
            </a:r>
            <a:br>
              <a:rPr lang="en-US" sz="6000" dirty="0">
                <a:solidFill>
                  <a:schemeClr val="bg1"/>
                </a:solidFill>
              </a:rPr>
            </a:br>
            <a:r>
              <a:rPr lang="en-US" sz="6000" dirty="0">
                <a:solidFill>
                  <a:schemeClr val="bg1"/>
                </a:solidFill>
              </a:rPr>
              <a:t>Multiple Layer Perceptron</a:t>
            </a:r>
          </a:p>
        </p:txBody>
      </p:sp>
    </p:spTree>
    <p:extLst>
      <p:ext uri="{BB962C8B-B14F-4D97-AF65-F5344CB8AC3E}">
        <p14:creationId xmlns:p14="http://schemas.microsoft.com/office/powerpoint/2010/main" val="3692124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F187B58-3857-4454-9C70-EFB475976F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C1A585F3-7872-4996-A3A7-249A6D982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0" b="6967"/>
          <a:stretch/>
        </p:blipFill>
        <p:spPr>
          <a:xfrm>
            <a:off x="20" y="22024"/>
            <a:ext cx="12191980" cy="6857990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C5418A4-3935-49EA-B51C-5DDCBFAA3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8056" y="2813365"/>
            <a:ext cx="7450687" cy="3406460"/>
          </a:xfrm>
          <a:custGeom>
            <a:avLst/>
            <a:gdLst>
              <a:gd name="connsiteX0" fmla="*/ 6457914 w 7450687"/>
              <a:gd name="connsiteY0" fmla="*/ 0 h 3406460"/>
              <a:gd name="connsiteX1" fmla="*/ 6844288 w 7450687"/>
              <a:gd name="connsiteY1" fmla="*/ 233492 h 3406460"/>
              <a:gd name="connsiteX2" fmla="*/ 7386323 w 7450687"/>
              <a:gd name="connsiteY2" fmla="*/ 717155 h 3406460"/>
              <a:gd name="connsiteX3" fmla="*/ 7430798 w 7450687"/>
              <a:gd name="connsiteY3" fmla="*/ 1809564 h 3406460"/>
              <a:gd name="connsiteX4" fmla="*/ 7013848 w 7450687"/>
              <a:gd name="connsiteY4" fmla="*/ 3104890 h 3406460"/>
              <a:gd name="connsiteX5" fmla="*/ 6569101 w 7450687"/>
              <a:gd name="connsiteY5" fmla="*/ 3402314 h 3406460"/>
              <a:gd name="connsiteX6" fmla="*/ 3683807 w 7450687"/>
              <a:gd name="connsiteY6" fmla="*/ 3341162 h 3406460"/>
              <a:gd name="connsiteX7" fmla="*/ 1704683 w 7450687"/>
              <a:gd name="connsiteY7" fmla="*/ 2860279 h 3406460"/>
              <a:gd name="connsiteX8" fmla="*/ 2010446 w 7450687"/>
              <a:gd name="connsiteY8" fmla="*/ 2801907 h 3406460"/>
              <a:gd name="connsiteX9" fmla="*/ 1273834 w 7450687"/>
              <a:gd name="connsiteY9" fmla="*/ 2674041 h 3406460"/>
              <a:gd name="connsiteX10" fmla="*/ 1315530 w 7450687"/>
              <a:gd name="connsiteY10" fmla="*/ 2657363 h 3406460"/>
              <a:gd name="connsiteX11" fmla="*/ 1234919 w 7450687"/>
              <a:gd name="connsiteY11" fmla="*/ 2590651 h 3406460"/>
              <a:gd name="connsiteX12" fmla="*/ 904138 w 7450687"/>
              <a:gd name="connsiteY12" fmla="*/ 2485024 h 3406460"/>
              <a:gd name="connsiteX13" fmla="*/ 1315530 w 7450687"/>
              <a:gd name="connsiteY13" fmla="*/ 2307126 h 3406460"/>
              <a:gd name="connsiteX14" fmla="*/ 851326 w 7450687"/>
              <a:gd name="connsiteY14" fmla="*/ 2065294 h 3406460"/>
              <a:gd name="connsiteX15" fmla="*/ 615053 w 7450687"/>
              <a:gd name="connsiteY15" fmla="*/ 2006921 h 3406460"/>
              <a:gd name="connsiteX16" fmla="*/ 1393361 w 7450687"/>
              <a:gd name="connsiteY16" fmla="*/ 1703937 h 3406460"/>
              <a:gd name="connsiteX17" fmla="*/ 131391 w 7450687"/>
              <a:gd name="connsiteY17" fmla="*/ 1553835 h 3406460"/>
              <a:gd name="connsiteX18" fmla="*/ 234239 w 7450687"/>
              <a:gd name="connsiteY18" fmla="*/ 1492682 h 3406460"/>
              <a:gd name="connsiteX19" fmla="*/ 1018105 w 7450687"/>
              <a:gd name="connsiteY19" fmla="*/ 1509360 h 3406460"/>
              <a:gd name="connsiteX20" fmla="*/ 1148750 w 7450687"/>
              <a:gd name="connsiteY20" fmla="*/ 1462106 h 3406460"/>
              <a:gd name="connsiteX21" fmla="*/ 1018105 w 7450687"/>
              <a:gd name="connsiteY21" fmla="*/ 1387055 h 3406460"/>
              <a:gd name="connsiteX22" fmla="*/ 509426 w 7450687"/>
              <a:gd name="connsiteY22" fmla="*/ 1331461 h 3406460"/>
              <a:gd name="connsiteX23" fmla="*/ 376002 w 7450687"/>
              <a:gd name="connsiteY23" fmla="*/ 1206376 h 3406460"/>
              <a:gd name="connsiteX24" fmla="*/ 150849 w 7450687"/>
              <a:gd name="connsiteY24" fmla="*/ 1061833 h 3406460"/>
              <a:gd name="connsiteX25" fmla="*/ 306510 w 7450687"/>
              <a:gd name="connsiteY25" fmla="*/ 942308 h 3406460"/>
              <a:gd name="connsiteX26" fmla="*/ 53560 w 7450687"/>
              <a:gd name="connsiteY26" fmla="*/ 764409 h 3406460"/>
              <a:gd name="connsiteX27" fmla="*/ 125832 w 7450687"/>
              <a:gd name="connsiteY27" fmla="*/ 530917 h 3406460"/>
              <a:gd name="connsiteX28" fmla="*/ 551121 w 7450687"/>
              <a:gd name="connsiteY28" fmla="*/ 475324 h 3406460"/>
              <a:gd name="connsiteX29" fmla="*/ 1120952 w 7450687"/>
              <a:gd name="connsiteY29" fmla="*/ 394713 h 3406460"/>
              <a:gd name="connsiteX30" fmla="*/ 1693564 w 7450687"/>
              <a:gd name="connsiteY30" fmla="*/ 325221 h 3406460"/>
              <a:gd name="connsiteX31" fmla="*/ 2266175 w 7450687"/>
              <a:gd name="connsiteY31" fmla="*/ 325221 h 3406460"/>
              <a:gd name="connsiteX32" fmla="*/ 2430177 w 7450687"/>
              <a:gd name="connsiteY32" fmla="*/ 330781 h 3406460"/>
              <a:gd name="connsiteX33" fmla="*/ 2432956 w 7450687"/>
              <a:gd name="connsiteY33" fmla="*/ 330781 h 3406460"/>
              <a:gd name="connsiteX34" fmla="*/ 3144551 w 7450687"/>
              <a:gd name="connsiteY34" fmla="*/ 355798 h 3406460"/>
              <a:gd name="connsiteX35" fmla="*/ 3408619 w 7450687"/>
              <a:gd name="connsiteY35" fmla="*/ 358577 h 3406460"/>
              <a:gd name="connsiteX36" fmla="*/ 3981231 w 7450687"/>
              <a:gd name="connsiteY36" fmla="*/ 361357 h 3406460"/>
              <a:gd name="connsiteX37" fmla="*/ 4551063 w 7450687"/>
              <a:gd name="connsiteY37" fmla="*/ 350238 h 3406460"/>
              <a:gd name="connsiteX38" fmla="*/ 5129233 w 7450687"/>
              <a:gd name="connsiteY38" fmla="*/ 316882 h 3406460"/>
              <a:gd name="connsiteX39" fmla="*/ 5699065 w 7450687"/>
              <a:gd name="connsiteY39" fmla="*/ 272407 h 3406460"/>
              <a:gd name="connsiteX40" fmla="*/ 6063202 w 7450687"/>
              <a:gd name="connsiteY40" fmla="*/ 172339 h 3406460"/>
              <a:gd name="connsiteX41" fmla="*/ 6457914 w 7450687"/>
              <a:gd name="connsiteY41" fmla="*/ 0 h 3406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450687" h="3406460">
                <a:moveTo>
                  <a:pt x="6457914" y="0"/>
                </a:moveTo>
                <a:cubicBezTo>
                  <a:pt x="6560763" y="125085"/>
                  <a:pt x="6713644" y="161221"/>
                  <a:pt x="6844288" y="233492"/>
                </a:cubicBezTo>
                <a:cubicBezTo>
                  <a:pt x="6972153" y="289086"/>
                  <a:pt x="7336289" y="611527"/>
                  <a:pt x="7386323" y="717155"/>
                </a:cubicBezTo>
                <a:cubicBezTo>
                  <a:pt x="7475273" y="900613"/>
                  <a:pt x="7453035" y="1573293"/>
                  <a:pt x="7430798" y="1809564"/>
                </a:cubicBezTo>
                <a:cubicBezTo>
                  <a:pt x="7347408" y="2398855"/>
                  <a:pt x="7041645" y="3077093"/>
                  <a:pt x="7013848" y="3104890"/>
                </a:cubicBezTo>
                <a:cubicBezTo>
                  <a:pt x="6924899" y="3085432"/>
                  <a:pt x="6721983" y="3391196"/>
                  <a:pt x="6569101" y="3402314"/>
                </a:cubicBezTo>
                <a:cubicBezTo>
                  <a:pt x="6407881" y="3413434"/>
                  <a:pt x="4039604" y="3405095"/>
                  <a:pt x="3683807" y="3341162"/>
                </a:cubicBezTo>
                <a:cubicBezTo>
                  <a:pt x="1749158" y="2988144"/>
                  <a:pt x="1704683" y="2860279"/>
                  <a:pt x="1704683" y="2860279"/>
                </a:cubicBezTo>
                <a:cubicBezTo>
                  <a:pt x="1704683" y="2860279"/>
                  <a:pt x="1910378" y="2835262"/>
                  <a:pt x="2010446" y="2801907"/>
                </a:cubicBezTo>
                <a:cubicBezTo>
                  <a:pt x="1865904" y="2799126"/>
                  <a:pt x="1296072" y="2693500"/>
                  <a:pt x="1273834" y="2674041"/>
                </a:cubicBezTo>
                <a:cubicBezTo>
                  <a:pt x="1284954" y="2668482"/>
                  <a:pt x="1301632" y="2662923"/>
                  <a:pt x="1315530" y="2657363"/>
                </a:cubicBezTo>
                <a:cubicBezTo>
                  <a:pt x="1284954" y="2640686"/>
                  <a:pt x="1259936" y="2621228"/>
                  <a:pt x="1234919" y="2590651"/>
                </a:cubicBezTo>
                <a:cubicBezTo>
                  <a:pt x="1154309" y="2487804"/>
                  <a:pt x="1018105" y="2523940"/>
                  <a:pt x="904138" y="2485024"/>
                </a:cubicBezTo>
                <a:cubicBezTo>
                  <a:pt x="976410" y="2268210"/>
                  <a:pt x="1168208" y="2348820"/>
                  <a:pt x="1315530" y="2307126"/>
                </a:cubicBezTo>
                <a:cubicBezTo>
                  <a:pt x="929156" y="2179260"/>
                  <a:pt x="1004207" y="2112548"/>
                  <a:pt x="851326" y="2065294"/>
                </a:cubicBezTo>
                <a:cubicBezTo>
                  <a:pt x="659528" y="2006921"/>
                  <a:pt x="615053" y="2006921"/>
                  <a:pt x="615053" y="2006921"/>
                </a:cubicBezTo>
                <a:cubicBezTo>
                  <a:pt x="840206" y="1829023"/>
                  <a:pt x="1109834" y="2020820"/>
                  <a:pt x="1393361" y="1703937"/>
                </a:cubicBezTo>
                <a:cubicBezTo>
                  <a:pt x="1120952" y="1659463"/>
                  <a:pt x="306510" y="1637225"/>
                  <a:pt x="131391" y="1553835"/>
                </a:cubicBezTo>
                <a:cubicBezTo>
                  <a:pt x="198103" y="1584411"/>
                  <a:pt x="203663" y="1492682"/>
                  <a:pt x="234239" y="1492682"/>
                </a:cubicBezTo>
                <a:cubicBezTo>
                  <a:pt x="492748" y="1489903"/>
                  <a:pt x="756816" y="1542717"/>
                  <a:pt x="1018105" y="1509360"/>
                </a:cubicBezTo>
                <a:cubicBezTo>
                  <a:pt x="1065359" y="1506581"/>
                  <a:pt x="1140411" y="1531597"/>
                  <a:pt x="1148750" y="1462106"/>
                </a:cubicBezTo>
                <a:cubicBezTo>
                  <a:pt x="1157088" y="1375936"/>
                  <a:pt x="1059800" y="1395394"/>
                  <a:pt x="1018105" y="1387055"/>
                </a:cubicBezTo>
                <a:cubicBezTo>
                  <a:pt x="848545" y="1359258"/>
                  <a:pt x="681766" y="1348140"/>
                  <a:pt x="509426" y="1331461"/>
                </a:cubicBezTo>
                <a:cubicBezTo>
                  <a:pt x="437155" y="1323122"/>
                  <a:pt x="348206" y="1339800"/>
                  <a:pt x="376002" y="1206376"/>
                </a:cubicBezTo>
                <a:cubicBezTo>
                  <a:pt x="353764" y="1078512"/>
                  <a:pt x="220341" y="1122986"/>
                  <a:pt x="150849" y="1061833"/>
                </a:cubicBezTo>
                <a:cubicBezTo>
                  <a:pt x="184205" y="989562"/>
                  <a:pt x="278714" y="1039597"/>
                  <a:pt x="306510" y="942308"/>
                </a:cubicBezTo>
                <a:cubicBezTo>
                  <a:pt x="173086" y="972884"/>
                  <a:pt x="186985" y="761630"/>
                  <a:pt x="53560" y="764409"/>
                </a:cubicBezTo>
                <a:cubicBezTo>
                  <a:pt x="-57626" y="639324"/>
                  <a:pt x="22984" y="578171"/>
                  <a:pt x="125832" y="530917"/>
                </a:cubicBezTo>
                <a:cubicBezTo>
                  <a:pt x="259256" y="472544"/>
                  <a:pt x="406578" y="486442"/>
                  <a:pt x="551121" y="475324"/>
                </a:cubicBezTo>
                <a:cubicBezTo>
                  <a:pt x="742919" y="450306"/>
                  <a:pt x="926376" y="391934"/>
                  <a:pt x="1120952" y="394713"/>
                </a:cubicBezTo>
                <a:cubicBezTo>
                  <a:pt x="1304411" y="336340"/>
                  <a:pt x="1507326" y="400272"/>
                  <a:pt x="1693564" y="325221"/>
                </a:cubicBezTo>
                <a:cubicBezTo>
                  <a:pt x="1882582" y="325221"/>
                  <a:pt x="2074379" y="325221"/>
                  <a:pt x="2266175" y="325221"/>
                </a:cubicBezTo>
                <a:cubicBezTo>
                  <a:pt x="2321770" y="328001"/>
                  <a:pt x="2374582" y="328001"/>
                  <a:pt x="2430177" y="330781"/>
                </a:cubicBezTo>
                <a:cubicBezTo>
                  <a:pt x="2430177" y="330781"/>
                  <a:pt x="2432956" y="330781"/>
                  <a:pt x="2432956" y="330781"/>
                </a:cubicBezTo>
                <a:cubicBezTo>
                  <a:pt x="2672008" y="339120"/>
                  <a:pt x="2908279" y="344679"/>
                  <a:pt x="3144551" y="355798"/>
                </a:cubicBezTo>
                <a:cubicBezTo>
                  <a:pt x="3233500" y="355798"/>
                  <a:pt x="3319670" y="358577"/>
                  <a:pt x="3408619" y="358577"/>
                </a:cubicBezTo>
                <a:cubicBezTo>
                  <a:pt x="3597637" y="372475"/>
                  <a:pt x="3789434" y="380814"/>
                  <a:pt x="3981231" y="361357"/>
                </a:cubicBezTo>
                <a:cubicBezTo>
                  <a:pt x="4173028" y="378035"/>
                  <a:pt x="4359266" y="366917"/>
                  <a:pt x="4551063" y="350238"/>
                </a:cubicBezTo>
                <a:cubicBezTo>
                  <a:pt x="4745639" y="369696"/>
                  <a:pt x="4937437" y="341899"/>
                  <a:pt x="5129233" y="316882"/>
                </a:cubicBezTo>
                <a:cubicBezTo>
                  <a:pt x="5321031" y="328001"/>
                  <a:pt x="5512828" y="328001"/>
                  <a:pt x="5699065" y="272407"/>
                </a:cubicBezTo>
                <a:cubicBezTo>
                  <a:pt x="5840829" y="333560"/>
                  <a:pt x="5910321" y="133424"/>
                  <a:pt x="6063202" y="172339"/>
                </a:cubicBezTo>
                <a:cubicBezTo>
                  <a:pt x="6216084" y="214035"/>
                  <a:pt x="6324491" y="55593"/>
                  <a:pt x="6457914" y="0"/>
                </a:cubicBezTo>
                <a:close/>
              </a:path>
            </a:pathLst>
          </a:custGeom>
          <a:solidFill>
            <a:schemeClr val="tx1">
              <a:alpha val="30000"/>
            </a:schemeClr>
          </a:solidFill>
          <a:ln>
            <a:noFill/>
          </a:ln>
          <a:effectLst>
            <a:outerShdw blurRad="50800" dist="50800" dir="2700000" algn="ctr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B135CB4-9AC4-4D27-ACB7-3A820A6E7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8056" y="2813365"/>
            <a:ext cx="7450687" cy="3406460"/>
          </a:xfrm>
          <a:custGeom>
            <a:avLst/>
            <a:gdLst>
              <a:gd name="connsiteX0" fmla="*/ 6457914 w 7450687"/>
              <a:gd name="connsiteY0" fmla="*/ 0 h 3406460"/>
              <a:gd name="connsiteX1" fmla="*/ 6844288 w 7450687"/>
              <a:gd name="connsiteY1" fmla="*/ 233492 h 3406460"/>
              <a:gd name="connsiteX2" fmla="*/ 7386323 w 7450687"/>
              <a:gd name="connsiteY2" fmla="*/ 717155 h 3406460"/>
              <a:gd name="connsiteX3" fmla="*/ 7430798 w 7450687"/>
              <a:gd name="connsiteY3" fmla="*/ 1809564 h 3406460"/>
              <a:gd name="connsiteX4" fmla="*/ 7013848 w 7450687"/>
              <a:gd name="connsiteY4" fmla="*/ 3104890 h 3406460"/>
              <a:gd name="connsiteX5" fmla="*/ 6569101 w 7450687"/>
              <a:gd name="connsiteY5" fmla="*/ 3402314 h 3406460"/>
              <a:gd name="connsiteX6" fmla="*/ 3683807 w 7450687"/>
              <a:gd name="connsiteY6" fmla="*/ 3341162 h 3406460"/>
              <a:gd name="connsiteX7" fmla="*/ 1704683 w 7450687"/>
              <a:gd name="connsiteY7" fmla="*/ 2860279 h 3406460"/>
              <a:gd name="connsiteX8" fmla="*/ 2010446 w 7450687"/>
              <a:gd name="connsiteY8" fmla="*/ 2801907 h 3406460"/>
              <a:gd name="connsiteX9" fmla="*/ 1273834 w 7450687"/>
              <a:gd name="connsiteY9" fmla="*/ 2674041 h 3406460"/>
              <a:gd name="connsiteX10" fmla="*/ 1315530 w 7450687"/>
              <a:gd name="connsiteY10" fmla="*/ 2657363 h 3406460"/>
              <a:gd name="connsiteX11" fmla="*/ 1234919 w 7450687"/>
              <a:gd name="connsiteY11" fmla="*/ 2590651 h 3406460"/>
              <a:gd name="connsiteX12" fmla="*/ 904138 w 7450687"/>
              <a:gd name="connsiteY12" fmla="*/ 2485024 h 3406460"/>
              <a:gd name="connsiteX13" fmla="*/ 1315530 w 7450687"/>
              <a:gd name="connsiteY13" fmla="*/ 2307126 h 3406460"/>
              <a:gd name="connsiteX14" fmla="*/ 851326 w 7450687"/>
              <a:gd name="connsiteY14" fmla="*/ 2065294 h 3406460"/>
              <a:gd name="connsiteX15" fmla="*/ 615053 w 7450687"/>
              <a:gd name="connsiteY15" fmla="*/ 2006921 h 3406460"/>
              <a:gd name="connsiteX16" fmla="*/ 1393361 w 7450687"/>
              <a:gd name="connsiteY16" fmla="*/ 1703937 h 3406460"/>
              <a:gd name="connsiteX17" fmla="*/ 131391 w 7450687"/>
              <a:gd name="connsiteY17" fmla="*/ 1553835 h 3406460"/>
              <a:gd name="connsiteX18" fmla="*/ 234239 w 7450687"/>
              <a:gd name="connsiteY18" fmla="*/ 1492682 h 3406460"/>
              <a:gd name="connsiteX19" fmla="*/ 1018105 w 7450687"/>
              <a:gd name="connsiteY19" fmla="*/ 1509360 h 3406460"/>
              <a:gd name="connsiteX20" fmla="*/ 1148750 w 7450687"/>
              <a:gd name="connsiteY20" fmla="*/ 1462106 h 3406460"/>
              <a:gd name="connsiteX21" fmla="*/ 1018105 w 7450687"/>
              <a:gd name="connsiteY21" fmla="*/ 1387055 h 3406460"/>
              <a:gd name="connsiteX22" fmla="*/ 509426 w 7450687"/>
              <a:gd name="connsiteY22" fmla="*/ 1331461 h 3406460"/>
              <a:gd name="connsiteX23" fmla="*/ 376002 w 7450687"/>
              <a:gd name="connsiteY23" fmla="*/ 1206376 h 3406460"/>
              <a:gd name="connsiteX24" fmla="*/ 150849 w 7450687"/>
              <a:gd name="connsiteY24" fmla="*/ 1061833 h 3406460"/>
              <a:gd name="connsiteX25" fmla="*/ 306510 w 7450687"/>
              <a:gd name="connsiteY25" fmla="*/ 942308 h 3406460"/>
              <a:gd name="connsiteX26" fmla="*/ 53560 w 7450687"/>
              <a:gd name="connsiteY26" fmla="*/ 764409 h 3406460"/>
              <a:gd name="connsiteX27" fmla="*/ 125832 w 7450687"/>
              <a:gd name="connsiteY27" fmla="*/ 530917 h 3406460"/>
              <a:gd name="connsiteX28" fmla="*/ 551121 w 7450687"/>
              <a:gd name="connsiteY28" fmla="*/ 475324 h 3406460"/>
              <a:gd name="connsiteX29" fmla="*/ 1120952 w 7450687"/>
              <a:gd name="connsiteY29" fmla="*/ 394713 h 3406460"/>
              <a:gd name="connsiteX30" fmla="*/ 1693564 w 7450687"/>
              <a:gd name="connsiteY30" fmla="*/ 325221 h 3406460"/>
              <a:gd name="connsiteX31" fmla="*/ 2266175 w 7450687"/>
              <a:gd name="connsiteY31" fmla="*/ 325221 h 3406460"/>
              <a:gd name="connsiteX32" fmla="*/ 2430177 w 7450687"/>
              <a:gd name="connsiteY32" fmla="*/ 330781 h 3406460"/>
              <a:gd name="connsiteX33" fmla="*/ 2432956 w 7450687"/>
              <a:gd name="connsiteY33" fmla="*/ 330781 h 3406460"/>
              <a:gd name="connsiteX34" fmla="*/ 3144551 w 7450687"/>
              <a:gd name="connsiteY34" fmla="*/ 355798 h 3406460"/>
              <a:gd name="connsiteX35" fmla="*/ 3408619 w 7450687"/>
              <a:gd name="connsiteY35" fmla="*/ 358577 h 3406460"/>
              <a:gd name="connsiteX36" fmla="*/ 3981231 w 7450687"/>
              <a:gd name="connsiteY36" fmla="*/ 361357 h 3406460"/>
              <a:gd name="connsiteX37" fmla="*/ 4551063 w 7450687"/>
              <a:gd name="connsiteY37" fmla="*/ 350238 h 3406460"/>
              <a:gd name="connsiteX38" fmla="*/ 5129233 w 7450687"/>
              <a:gd name="connsiteY38" fmla="*/ 316882 h 3406460"/>
              <a:gd name="connsiteX39" fmla="*/ 5699065 w 7450687"/>
              <a:gd name="connsiteY39" fmla="*/ 272407 h 3406460"/>
              <a:gd name="connsiteX40" fmla="*/ 6063202 w 7450687"/>
              <a:gd name="connsiteY40" fmla="*/ 172339 h 3406460"/>
              <a:gd name="connsiteX41" fmla="*/ 6457914 w 7450687"/>
              <a:gd name="connsiteY41" fmla="*/ 0 h 3406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450687" h="3406460">
                <a:moveTo>
                  <a:pt x="6457914" y="0"/>
                </a:moveTo>
                <a:cubicBezTo>
                  <a:pt x="6560763" y="125085"/>
                  <a:pt x="6713644" y="161221"/>
                  <a:pt x="6844288" y="233492"/>
                </a:cubicBezTo>
                <a:cubicBezTo>
                  <a:pt x="6972153" y="289086"/>
                  <a:pt x="7336289" y="611527"/>
                  <a:pt x="7386323" y="717155"/>
                </a:cubicBezTo>
                <a:cubicBezTo>
                  <a:pt x="7475273" y="900613"/>
                  <a:pt x="7453035" y="1573293"/>
                  <a:pt x="7430798" y="1809564"/>
                </a:cubicBezTo>
                <a:cubicBezTo>
                  <a:pt x="7347408" y="2398855"/>
                  <a:pt x="7041645" y="3077093"/>
                  <a:pt x="7013848" y="3104890"/>
                </a:cubicBezTo>
                <a:cubicBezTo>
                  <a:pt x="6924899" y="3085432"/>
                  <a:pt x="6721983" y="3391196"/>
                  <a:pt x="6569101" y="3402314"/>
                </a:cubicBezTo>
                <a:cubicBezTo>
                  <a:pt x="6407881" y="3413434"/>
                  <a:pt x="4039604" y="3405095"/>
                  <a:pt x="3683807" y="3341162"/>
                </a:cubicBezTo>
                <a:cubicBezTo>
                  <a:pt x="1749158" y="2988144"/>
                  <a:pt x="1704683" y="2860279"/>
                  <a:pt x="1704683" y="2860279"/>
                </a:cubicBezTo>
                <a:cubicBezTo>
                  <a:pt x="1704683" y="2860279"/>
                  <a:pt x="1910378" y="2835262"/>
                  <a:pt x="2010446" y="2801907"/>
                </a:cubicBezTo>
                <a:cubicBezTo>
                  <a:pt x="1865904" y="2799126"/>
                  <a:pt x="1296072" y="2693500"/>
                  <a:pt x="1273834" y="2674041"/>
                </a:cubicBezTo>
                <a:cubicBezTo>
                  <a:pt x="1284954" y="2668482"/>
                  <a:pt x="1301632" y="2662923"/>
                  <a:pt x="1315530" y="2657363"/>
                </a:cubicBezTo>
                <a:cubicBezTo>
                  <a:pt x="1284954" y="2640686"/>
                  <a:pt x="1259936" y="2621228"/>
                  <a:pt x="1234919" y="2590651"/>
                </a:cubicBezTo>
                <a:cubicBezTo>
                  <a:pt x="1154309" y="2487804"/>
                  <a:pt x="1018105" y="2523940"/>
                  <a:pt x="904138" y="2485024"/>
                </a:cubicBezTo>
                <a:cubicBezTo>
                  <a:pt x="976410" y="2268210"/>
                  <a:pt x="1168208" y="2348820"/>
                  <a:pt x="1315530" y="2307126"/>
                </a:cubicBezTo>
                <a:cubicBezTo>
                  <a:pt x="929156" y="2179260"/>
                  <a:pt x="1004207" y="2112548"/>
                  <a:pt x="851326" y="2065294"/>
                </a:cubicBezTo>
                <a:cubicBezTo>
                  <a:pt x="659528" y="2006921"/>
                  <a:pt x="615053" y="2006921"/>
                  <a:pt x="615053" y="2006921"/>
                </a:cubicBezTo>
                <a:cubicBezTo>
                  <a:pt x="840206" y="1829023"/>
                  <a:pt x="1109834" y="2020820"/>
                  <a:pt x="1393361" y="1703937"/>
                </a:cubicBezTo>
                <a:cubicBezTo>
                  <a:pt x="1120952" y="1659463"/>
                  <a:pt x="306510" y="1637225"/>
                  <a:pt x="131391" y="1553835"/>
                </a:cubicBezTo>
                <a:cubicBezTo>
                  <a:pt x="198103" y="1584411"/>
                  <a:pt x="203663" y="1492682"/>
                  <a:pt x="234239" y="1492682"/>
                </a:cubicBezTo>
                <a:cubicBezTo>
                  <a:pt x="492748" y="1489903"/>
                  <a:pt x="756816" y="1542717"/>
                  <a:pt x="1018105" y="1509360"/>
                </a:cubicBezTo>
                <a:cubicBezTo>
                  <a:pt x="1065359" y="1506581"/>
                  <a:pt x="1140411" y="1531597"/>
                  <a:pt x="1148750" y="1462106"/>
                </a:cubicBezTo>
                <a:cubicBezTo>
                  <a:pt x="1157088" y="1375936"/>
                  <a:pt x="1059800" y="1395394"/>
                  <a:pt x="1018105" y="1387055"/>
                </a:cubicBezTo>
                <a:cubicBezTo>
                  <a:pt x="848545" y="1359258"/>
                  <a:pt x="681766" y="1348140"/>
                  <a:pt x="509426" y="1331461"/>
                </a:cubicBezTo>
                <a:cubicBezTo>
                  <a:pt x="437155" y="1323122"/>
                  <a:pt x="348206" y="1339800"/>
                  <a:pt x="376002" y="1206376"/>
                </a:cubicBezTo>
                <a:cubicBezTo>
                  <a:pt x="353764" y="1078512"/>
                  <a:pt x="220341" y="1122986"/>
                  <a:pt x="150849" y="1061833"/>
                </a:cubicBezTo>
                <a:cubicBezTo>
                  <a:pt x="184205" y="989562"/>
                  <a:pt x="278714" y="1039597"/>
                  <a:pt x="306510" y="942308"/>
                </a:cubicBezTo>
                <a:cubicBezTo>
                  <a:pt x="173086" y="972884"/>
                  <a:pt x="186985" y="761630"/>
                  <a:pt x="53560" y="764409"/>
                </a:cubicBezTo>
                <a:cubicBezTo>
                  <a:pt x="-57626" y="639324"/>
                  <a:pt x="22984" y="578171"/>
                  <a:pt x="125832" y="530917"/>
                </a:cubicBezTo>
                <a:cubicBezTo>
                  <a:pt x="259256" y="472544"/>
                  <a:pt x="406578" y="486442"/>
                  <a:pt x="551121" y="475324"/>
                </a:cubicBezTo>
                <a:cubicBezTo>
                  <a:pt x="742919" y="450306"/>
                  <a:pt x="926376" y="391934"/>
                  <a:pt x="1120952" y="394713"/>
                </a:cubicBezTo>
                <a:cubicBezTo>
                  <a:pt x="1304411" y="336340"/>
                  <a:pt x="1507326" y="400272"/>
                  <a:pt x="1693564" y="325221"/>
                </a:cubicBezTo>
                <a:cubicBezTo>
                  <a:pt x="1882582" y="325221"/>
                  <a:pt x="2074379" y="325221"/>
                  <a:pt x="2266175" y="325221"/>
                </a:cubicBezTo>
                <a:cubicBezTo>
                  <a:pt x="2321770" y="328001"/>
                  <a:pt x="2374582" y="328001"/>
                  <a:pt x="2430177" y="330781"/>
                </a:cubicBezTo>
                <a:cubicBezTo>
                  <a:pt x="2430177" y="330781"/>
                  <a:pt x="2432956" y="330781"/>
                  <a:pt x="2432956" y="330781"/>
                </a:cubicBezTo>
                <a:cubicBezTo>
                  <a:pt x="2672008" y="339120"/>
                  <a:pt x="2908279" y="344679"/>
                  <a:pt x="3144551" y="355798"/>
                </a:cubicBezTo>
                <a:cubicBezTo>
                  <a:pt x="3233500" y="355798"/>
                  <a:pt x="3319670" y="358577"/>
                  <a:pt x="3408619" y="358577"/>
                </a:cubicBezTo>
                <a:cubicBezTo>
                  <a:pt x="3597637" y="372475"/>
                  <a:pt x="3789434" y="380814"/>
                  <a:pt x="3981231" y="361357"/>
                </a:cubicBezTo>
                <a:cubicBezTo>
                  <a:pt x="4173028" y="378035"/>
                  <a:pt x="4359266" y="366917"/>
                  <a:pt x="4551063" y="350238"/>
                </a:cubicBezTo>
                <a:cubicBezTo>
                  <a:pt x="4745639" y="369696"/>
                  <a:pt x="4937437" y="341899"/>
                  <a:pt x="5129233" y="316882"/>
                </a:cubicBezTo>
                <a:cubicBezTo>
                  <a:pt x="5321031" y="328001"/>
                  <a:pt x="5512828" y="328001"/>
                  <a:pt x="5699065" y="272407"/>
                </a:cubicBezTo>
                <a:cubicBezTo>
                  <a:pt x="5840829" y="333560"/>
                  <a:pt x="5910321" y="133424"/>
                  <a:pt x="6063202" y="172339"/>
                </a:cubicBezTo>
                <a:cubicBezTo>
                  <a:pt x="6216084" y="214035"/>
                  <a:pt x="6324491" y="55593"/>
                  <a:pt x="6457914" y="0"/>
                </a:cubicBezTo>
                <a:close/>
              </a:path>
            </a:pathLst>
          </a:custGeom>
          <a:solidFill>
            <a:srgbClr val="45AFA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B68864-B218-FD42-88BA-D217B1805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8986" y="3547277"/>
            <a:ext cx="4452181" cy="1341624"/>
          </a:xfrm>
        </p:spPr>
        <p:txBody>
          <a:bodyPr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Dataset Description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E5254B-F72D-204D-956F-13DAC47444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5110" y="4945656"/>
            <a:ext cx="3957144" cy="646785"/>
          </a:xfrm>
        </p:spPr>
        <p:txBody>
          <a:bodyPr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996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>
            <a:extLst>
              <a:ext uri="{FF2B5EF4-FFF2-40B4-BE49-F238E27FC236}">
                <a16:creationId xmlns:a16="http://schemas.microsoft.com/office/drawing/2014/main" id="{C1A585F3-7872-4996-A3A7-249A6D982B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r="24221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FAD7B00-7DC5-4F4E-BBBE-50E648931F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340" y="1568321"/>
            <a:ext cx="5962785" cy="555812"/>
          </a:xfrm>
        </p:spPr>
        <p:txBody>
          <a:bodyPr>
            <a:normAutofit fontScale="90000"/>
          </a:bodyPr>
          <a:lstStyle/>
          <a:p>
            <a:r>
              <a:rPr lang="en-US" dirty="0"/>
              <a:t>Variable Introduction</a:t>
            </a:r>
            <a:br>
              <a:rPr lang="en-US" dirty="0"/>
            </a:b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9D914E-71DF-1847-B8A7-0E92E5E195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7" b="12724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8" name="Title 6">
            <a:extLst>
              <a:ext uri="{FF2B5EF4-FFF2-40B4-BE49-F238E27FC236}">
                <a16:creationId xmlns:a16="http://schemas.microsoft.com/office/drawing/2014/main" id="{A0502CD3-686B-AB46-94DE-C6A093010450}"/>
              </a:ext>
            </a:extLst>
          </p:cNvPr>
          <p:cNvSpPr txBox="1">
            <a:spLocks/>
          </p:cNvSpPr>
          <p:nvPr/>
        </p:nvSpPr>
        <p:spPr>
          <a:xfrm>
            <a:off x="453340" y="2124138"/>
            <a:ext cx="5962785" cy="44569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/>
              <a:t>Sex(Categorical):  Male, Female, Infant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Length(Continuous) : Longest Shell Measurement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Diameter (Continuous) : Perpendicular to Length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Height (Continuous) : With meat in shell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Whole Weight (Continuous) : Whole abalone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Shucked Weight (Continuous) : Weight of meat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Viscera Weight (Continuous) : Gut weight after bleeding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Shell Weight (Continuous) : After being dried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Rings (Continuous) :+1.5 Gives the age in years</a:t>
            </a:r>
          </a:p>
          <a:p>
            <a:pPr>
              <a:lnSpc>
                <a:spcPct val="150000"/>
              </a:lnSpc>
            </a:pP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27180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>
            <a:extLst>
              <a:ext uri="{FF2B5EF4-FFF2-40B4-BE49-F238E27FC236}">
                <a16:creationId xmlns:a16="http://schemas.microsoft.com/office/drawing/2014/main" id="{C1A585F3-7872-4996-A3A7-249A6D982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0" b="69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DE5254B-F72D-204D-956F-13DAC47444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5110" y="4945656"/>
            <a:ext cx="3957144" cy="646785"/>
          </a:xfrm>
        </p:spPr>
        <p:txBody>
          <a:bodyPr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FAD7B00-7DC5-4F4E-BBBE-50E648931F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0C7BDC6-2876-6D41-AC81-9C661CEA8697}"/>
              </a:ext>
            </a:extLst>
          </p:cNvPr>
          <p:cNvSpPr txBox="1">
            <a:spLocks/>
          </p:cNvSpPr>
          <p:nvPr/>
        </p:nvSpPr>
        <p:spPr>
          <a:xfrm>
            <a:off x="3918103" y="371856"/>
            <a:ext cx="5705856" cy="32644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i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Data Distribution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406E5C-E414-2746-AB24-24A737025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6070" y="1926307"/>
            <a:ext cx="6579860" cy="403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35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>
            <a:extLst>
              <a:ext uri="{FF2B5EF4-FFF2-40B4-BE49-F238E27FC236}">
                <a16:creationId xmlns:a16="http://schemas.microsoft.com/office/drawing/2014/main" id="{C1A585F3-7872-4996-A3A7-249A6D982B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0" b="6967"/>
          <a:stretch/>
        </p:blipFill>
        <p:spPr>
          <a:xfrm>
            <a:off x="-3048" y="-1"/>
            <a:ext cx="12192058" cy="6857999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0DE5254B-F72D-204D-956F-13DAC47444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5277684"/>
            <a:ext cx="4620584" cy="775494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5CDA62-619B-254C-8F98-41AD3F5E9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100" y="1181100"/>
            <a:ext cx="7624664" cy="487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446877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RegularSeedRightStep">
      <a:dk1>
        <a:srgbClr val="000000"/>
      </a:dk1>
      <a:lt1>
        <a:srgbClr val="FFFFFF"/>
      </a:lt1>
      <a:dk2>
        <a:srgbClr val="3D2441"/>
      </a:dk2>
      <a:lt2>
        <a:srgbClr val="E8E2E2"/>
      </a:lt2>
      <a:accent1>
        <a:srgbClr val="45AFAD"/>
      </a:accent1>
      <a:accent2>
        <a:srgbClr val="3B82B1"/>
      </a:accent2>
      <a:accent3>
        <a:srgbClr val="4D63C3"/>
      </a:accent3>
      <a:accent4>
        <a:srgbClr val="6249B7"/>
      </a:accent4>
      <a:accent5>
        <a:srgbClr val="994DC3"/>
      </a:accent5>
      <a:accent6>
        <a:srgbClr val="B13BAA"/>
      </a:accent6>
      <a:hlink>
        <a:srgbClr val="C55254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</TotalTime>
  <Words>545</Words>
  <Application>Microsoft Macintosh PowerPoint</Application>
  <PresentationFormat>Widescreen</PresentationFormat>
  <Paragraphs>125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Elephant</vt:lpstr>
      <vt:lpstr>Arial</vt:lpstr>
      <vt:lpstr>Century Gothic</vt:lpstr>
      <vt:lpstr>Times New Roman</vt:lpstr>
      <vt:lpstr>BrushVTI</vt:lpstr>
      <vt:lpstr>Abalone Age Prediction</vt:lpstr>
      <vt:lpstr>Contents</vt:lpstr>
      <vt:lpstr>Background</vt:lpstr>
      <vt:lpstr>Background</vt:lpstr>
      <vt:lpstr>  Linear Regression  Random Forest Logistic Regression Multiple Layer Perceptron</vt:lpstr>
      <vt:lpstr>Dataset Description</vt:lpstr>
      <vt:lpstr>Variable Introduction </vt:lpstr>
      <vt:lpstr>PowerPoint Presentation</vt:lpstr>
      <vt:lpstr>PowerPoint Presentation</vt:lpstr>
      <vt:lpstr>PowerPoint Presentation</vt:lpstr>
      <vt:lpstr>PowerPoint Presentation</vt:lpstr>
      <vt:lpstr>Preprocessing</vt:lpstr>
      <vt:lpstr>PowerPoint Presentation</vt:lpstr>
      <vt:lpstr>Age vs Height</vt:lpstr>
      <vt:lpstr>PowerPoint Presentation</vt:lpstr>
      <vt:lpstr>PowerPoint Presentation</vt:lpstr>
      <vt:lpstr>PowerPoint Presentation</vt:lpstr>
      <vt:lpstr>A boxplot gives a good indication of how the values in the data are spread out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PCA (Principle Component Analysis)</vt:lpstr>
      <vt:lpstr>PowerPoint Presentation</vt:lpstr>
      <vt:lpstr>Linear Regression</vt:lpstr>
      <vt:lpstr>PowerPoint Presentation</vt:lpstr>
      <vt:lpstr>PowerPoint Presentation</vt:lpstr>
      <vt:lpstr>Random Forest</vt:lpstr>
      <vt:lpstr>Model Training &amp; Parameter Optimization</vt:lpstr>
      <vt:lpstr>Model Training &amp; Parameter Optimization</vt:lpstr>
      <vt:lpstr>Model Training &amp; Parameter Optimization</vt:lpstr>
      <vt:lpstr>Model Training &amp; Parameter Optimization</vt:lpstr>
      <vt:lpstr>Neuron Network</vt:lpstr>
      <vt:lpstr>Plot of training set and prediction</vt:lpstr>
      <vt:lpstr>Confusion matrix of NN</vt:lpstr>
      <vt:lpstr>Confusion matrix of NN</vt:lpstr>
      <vt:lpstr>Logistic Regression</vt:lpstr>
      <vt:lpstr>Confusion matrix of Logistic Regression</vt:lpstr>
      <vt:lpstr>Confusion matrix of Logistic Regression</vt:lpstr>
      <vt:lpstr>Results</vt:lpstr>
      <vt:lpstr>PowerPoint Presentation</vt:lpstr>
      <vt:lpstr>Summary &amp; Conclusion</vt:lpstr>
      <vt:lpstr>Summary &amp; Conclusion</vt:lpstr>
      <vt:lpstr>Limitation &amp; Proposed Solution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Abalone Age Prediction</dc:title>
  <dc:creator>Microsoft Office User</dc:creator>
  <cp:lastModifiedBy>Ma, Shuang</cp:lastModifiedBy>
  <cp:revision>43</cp:revision>
  <dcterms:created xsi:type="dcterms:W3CDTF">2020-06-30T17:28:19Z</dcterms:created>
  <dcterms:modified xsi:type="dcterms:W3CDTF">2020-07-01T01:22:27Z</dcterms:modified>
</cp:coreProperties>
</file>